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70" r:id="rId3"/>
    <p:sldId id="257" r:id="rId4"/>
    <p:sldId id="261" r:id="rId5"/>
    <p:sldId id="262" r:id="rId6"/>
    <p:sldId id="267" r:id="rId7"/>
    <p:sldId id="263" r:id="rId8"/>
    <p:sldId id="264" r:id="rId9"/>
    <p:sldId id="265" r:id="rId10"/>
    <p:sldId id="271" r:id="rId11"/>
    <p:sldId id="266" r:id="rId12"/>
    <p:sldId id="258" r:id="rId13"/>
    <p:sldId id="26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A4B060-B63A-4CEF-9020-F2B609E44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4A005F-2027-4EC9-86BD-6B820B22B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4F06F0-558E-4433-8A77-27530380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D901A0-01BC-422D-8B79-F3BA4D22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575FB5-9626-4144-A80D-597548CC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21747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581A4-37EC-43E2-B90D-DCC2AA19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8D8488-8C96-4E1D-BC39-E3CF04D73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BFB714-9FFF-4840-8049-5EE22ABF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EA974D-EC36-4D6F-AFAA-18A7AC29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DEA41D-0387-4B3D-825A-EC7E0A92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285DDB8-B2D8-442B-9C3D-C72F192F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D00923-8BE0-4C16-92D4-1204B41FC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8AB35D-B391-45AD-885B-4B853315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EFEE9C-F405-4D12-9B9F-321477FB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DACC9-AF3A-40F5-A108-B0158745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747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16531-1C07-4660-9F9A-A5B05ED7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752D48-EE45-4FC0-B5C1-86F1422AD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71FC8B-DBF9-4A15-8A73-0B099AA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456408-D821-4353-8AB5-0A8F686C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CF6A42-80EC-45E2-BB11-21174822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14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512EC1-F78B-41E6-968C-21683459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A80F54-A298-43D6-9EB4-CE8F89C36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E19705-7D72-43A6-808F-808C3F75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7B53E4-7B11-44F5-82C3-B86C2115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44163-2A78-419B-8E34-6C4B4DE6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546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F4190-F27A-4BC3-A4E5-02178CF5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87B454-9A0A-4C4F-B20F-6EBE8AFE0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8AF3E0-17DB-4BE3-B732-AF0C84000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BDF431-BE2C-4E5A-BBB3-843C957C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A7D696-C53C-4B05-B63C-1AE4BBA4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39CDB2-9586-4E49-8511-148DF32F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55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94627-0E58-410D-8909-E9B20E6D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A8A973-09B5-4724-9466-D45E78A65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504224-A076-45E6-9449-25E21F976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523DB06-9B79-4D1F-AC10-ECF8A71D4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35FFC4-50B4-4A15-85EA-6A3D0D74B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C98C113-22AA-4C44-B80A-055633DC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B86BF1-52DD-4619-8761-D5CCDCF0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16A635-B154-4651-85C4-AE27BFAD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1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0AB8A1-D1C3-408F-8ABB-E88606B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F7DD66-CA07-4CE4-A988-2517B1A5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308DF4-AF77-4849-862F-E4E1AC3E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698C3A-EAD4-420C-826A-4188AFA8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3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565258-4189-4FA4-B745-87586E26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9DBC26-65AF-4883-8D00-9DD90031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9D4287-EE7F-4B6F-BEB2-362C3C2D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5844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3B2E5-5263-45D6-9A53-63351FAF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67D335-1086-4B75-8335-4CC8D4D3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2621F0-8AC5-42CD-A9A5-1EF9531C7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4E1AD5-F21B-4B4F-B715-F553F17F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A40861-2D07-4A56-8418-7536CC88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19C1AB-D58B-4AA3-975C-43D607D3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4941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BE93D-9E0F-4E38-8B18-95DAC57B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F4D146-BB3D-46E8-8E05-FC2BA417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7EE4324-CD6E-4423-8541-DFFF3286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921984-73AC-4F43-96FC-F5B85603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397EED-91A2-47C7-AD97-6A94D584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05684-F4D6-414D-AD8A-96630B83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43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AAFBE4-61FD-4DD6-92B7-16DCA6EA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905E7C-1DCD-4C07-AF4C-371BCC1E8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1AE0A6-8BF2-4F18-BBF3-DDF26BAD7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E66B-77BE-41AF-9879-3C44DA4F176C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9C85E-5FC3-4E42-84F2-4DBB995BF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464566-7F6D-4B35-932F-D3933A1A6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5567-C083-4BFC-9C57-0D91B4626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52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89A6C5-A39F-42AE-964C-0CDCAA2CE33C}"/>
              </a:ext>
            </a:extLst>
          </p:cNvPr>
          <p:cNvSpPr txBox="1"/>
          <p:nvPr/>
        </p:nvSpPr>
        <p:spPr>
          <a:xfrm>
            <a:off x="818206" y="1171097"/>
            <a:ext cx="10532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HUYỆN HÓC MÔN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24437A-3868-4513-9F25-38C288EF5B50}"/>
              </a:ext>
            </a:extLst>
          </p:cNvPr>
          <p:cNvSpPr txBox="1"/>
          <p:nvPr/>
        </p:nvSpPr>
        <p:spPr>
          <a:xfrm>
            <a:off x="2063437" y="1599084"/>
            <a:ext cx="8065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TÂN XUÂN</a:t>
            </a:r>
            <a:endParaRPr lang="vi-V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54ABE79-DCB5-4282-AF10-2B2C5146CD8D}"/>
              </a:ext>
            </a:extLst>
          </p:cNvPr>
          <p:cNvCxnSpPr/>
          <p:nvPr/>
        </p:nvCxnSpPr>
        <p:spPr>
          <a:xfrm>
            <a:off x="4404986" y="2060749"/>
            <a:ext cx="3382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6EC2B7-04E7-449F-8094-472BF3D5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682" y="3193482"/>
            <a:ext cx="63881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BIỂU ĐỒ</a:t>
            </a:r>
            <a:endParaRPr lang="en-GB" alt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82F7354-D034-403F-9889-1A7CDED6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49" y="2447284"/>
            <a:ext cx="63881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vi-VN" alt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– LỚP 4</a:t>
            </a:r>
            <a:endParaRPr lang="en-GB" alt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53AB335-D7F8-481C-BB17-8BFE2EBF6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9" y="4263592"/>
            <a:ext cx="63881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TUẦN 5</a:t>
            </a:r>
            <a:endParaRPr lang="en-GB" alt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033F9285-1AB4-4F8B-B9BD-70335D7FFAF3}"/>
              </a:ext>
            </a:extLst>
          </p:cNvPr>
          <p:cNvSpPr/>
          <p:nvPr/>
        </p:nvSpPr>
        <p:spPr>
          <a:xfrm rot="759992">
            <a:off x="5891134" y="1940830"/>
            <a:ext cx="204866" cy="19320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460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40A9CD8B-5949-42AC-8E6D-1A0F6CAF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181" y="88245"/>
            <a:ext cx="2494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" name="Picture 7" descr="02">
            <a:extLst>
              <a:ext uri="{FF2B5EF4-FFF2-40B4-BE49-F238E27FC236}">
                <a16:creationId xmlns="" xmlns:a16="http://schemas.microsoft.com/office/drawing/2014/main" id="{816C2DEC-D130-42CC-A1E4-E92091FA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838199"/>
            <a:ext cx="10769600" cy="26143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7">
            <a:extLst>
              <a:ext uri="{FF2B5EF4-FFF2-40B4-BE49-F238E27FC236}">
                <a16:creationId xmlns="" xmlns:a16="http://schemas.microsoft.com/office/drawing/2014/main" id="{DF841B6F-25AF-463D-B96E-AF264321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51" y="5098181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="" xmlns:a16="http://schemas.microsoft.com/office/drawing/2014/main" id="{AD05CBFA-4081-48A0-9B7C-98BFCFA9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4" y="3695443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="" xmlns:a16="http://schemas.microsoft.com/office/drawing/2014/main" id="{B3C9E881-6DC9-429A-A186-480775E8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4" y="4157108"/>
            <a:ext cx="405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="" xmlns:a16="http://schemas.microsoft.com/office/drawing/2014/main" id="{2DA53153-5315-4204-B7FF-2E8903B50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36" y="5610646"/>
            <a:ext cx="443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="" xmlns:a16="http://schemas.microsoft.com/office/drawing/2014/main" id="{01BED865-60CA-4A43-9924-4E8E2A68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029" y="3695443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</a:p>
        </p:txBody>
      </p:sp>
      <p:sp>
        <p:nvSpPr>
          <p:cNvPr id="31" name="Text Box 8">
            <a:extLst>
              <a:ext uri="{FF2B5EF4-FFF2-40B4-BE49-F238E27FC236}">
                <a16:creationId xmlns="" xmlns:a16="http://schemas.microsoft.com/office/drawing/2014/main" id="{60064795-3FFE-4324-B8CF-C39BBD74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030" y="4163038"/>
            <a:ext cx="8067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bên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trái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ghi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.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bên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ghi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số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thóc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mà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bác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Hà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đã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thu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hoạch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từng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.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="" xmlns:a16="http://schemas.microsoft.com/office/drawing/2014/main" id="{98C6DBAE-8552-4687-A634-FD46A1C9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029" y="5100413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="" xmlns:a16="http://schemas.microsoft.com/office/drawing/2014/main" id="{608F7085-1F54-4F18-83D3-9843D3DF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029" y="5577825"/>
            <a:ext cx="7836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ghi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số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thóc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thu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hoạch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đó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bác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</a:rPr>
              <a:t>Hà</a:t>
            </a:r>
            <a:r>
              <a:rPr lang="en-US" altLang="vi-VN" sz="2400" b="1" u="none" dirty="0"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51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40A9CD8B-5949-42AC-8E6D-1A0F6CAF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181" y="254495"/>
            <a:ext cx="2494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5" name="Picture 7" descr="02">
            <a:extLst>
              <a:ext uri="{FF2B5EF4-FFF2-40B4-BE49-F238E27FC236}">
                <a16:creationId xmlns="" xmlns:a16="http://schemas.microsoft.com/office/drawing/2014/main" id="{98FBB95A-5669-4FF7-AE98-98BE651D8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-706" r="5376" b="35635"/>
          <a:stretch/>
        </p:blipFill>
        <p:spPr bwMode="auto">
          <a:xfrm>
            <a:off x="87089" y="806742"/>
            <a:ext cx="4470399" cy="5914571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DD5F36-A084-4DCF-BADA-7A33149D8EB6}"/>
              </a:ext>
            </a:extLst>
          </p:cNvPr>
          <p:cNvSpPr/>
          <p:nvPr/>
        </p:nvSpPr>
        <p:spPr>
          <a:xfrm>
            <a:off x="4601030" y="820057"/>
            <a:ext cx="7532914" cy="5914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CD418D43-4135-47F0-A9F3-CDBEA8AB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047" y="3111717"/>
            <a:ext cx="7378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bao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="" xmlns:a16="http://schemas.microsoft.com/office/drawing/2014/main" id="{AA23D7F5-E805-4455-A24A-7F4ABABE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047" y="1622280"/>
            <a:ext cx="7610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          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="" xmlns:a16="http://schemas.microsoft.com/office/drawing/2014/main" id="{E9AAF22E-7F94-4015-AD37-4A8C14F9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048" y="2056240"/>
            <a:ext cx="74722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5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vi-VN" sz="28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="" xmlns:a16="http://schemas.microsoft.com/office/drawing/2014/main" id="{74D4AFE0-B8A8-4EEA-9468-A73F3338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159" y="3912527"/>
            <a:ext cx="74867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2000 10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4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40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95FBFF-3692-4CE1-AD4F-7F31271E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20914" cy="7574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CA9D8B-59B2-44A9-83F6-D20CBC82A6BD}"/>
              </a:ext>
            </a:extLst>
          </p:cNvPr>
          <p:cNvSpPr/>
          <p:nvPr/>
        </p:nvSpPr>
        <p:spPr>
          <a:xfrm>
            <a:off x="5196133" y="1672012"/>
            <a:ext cx="272864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DẶN DÒ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6A636429-701E-4F74-BD0C-05FE6281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261" y="2389414"/>
            <a:ext cx="66468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GB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GB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35EE7382-2DC1-4A34-A051-EFFC9D8A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848" y="3552823"/>
            <a:ext cx="6645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GB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bài </a:t>
            </a:r>
          </a:p>
          <a:p>
            <a:pPr algn="ctr" eaLnBrk="1" hangingPunct="1"/>
            <a:r>
              <a:rPr lang="vi-VN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(tiếp theo) trang 30.</a:t>
            </a:r>
            <a:endParaRPr lang="en-GB" alt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A5DA4AB-FA1F-408D-BD70-10A1474ECF81}"/>
              </a:ext>
            </a:extLst>
          </p:cNvPr>
          <p:cNvSpPr/>
          <p:nvPr/>
        </p:nvSpPr>
        <p:spPr>
          <a:xfrm>
            <a:off x="1046561" y="1307184"/>
            <a:ext cx="1784463" cy="49494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BÀI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HỌC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KẾT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THÚC</a:t>
            </a:r>
          </a:p>
        </p:txBody>
      </p:sp>
    </p:spTree>
    <p:extLst>
      <p:ext uri="{BB962C8B-B14F-4D97-AF65-F5344CB8AC3E}">
        <p14:creationId xmlns:p14="http://schemas.microsoft.com/office/powerpoint/2010/main" val="1787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61DF3B-8086-44E8-9FAF-5C955CF1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7B7D6E-24A0-44EF-B977-2C1ECDFC60FD}"/>
              </a:ext>
            </a:extLst>
          </p:cNvPr>
          <p:cNvSpPr/>
          <p:nvPr/>
        </p:nvSpPr>
        <p:spPr>
          <a:xfrm>
            <a:off x="1821432" y="3310235"/>
            <a:ext cx="8549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Cô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chào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tạm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biệt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</a:p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và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hẹn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gặp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lại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các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em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nhé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3491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12459B-81AD-428E-A936-FCA81A73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A633CBFD-D0B1-4133-B2C6-53245987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82" y="13307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</a:rPr>
              <a:t>Toán</a:t>
            </a:r>
            <a:endParaRPr lang="en-US" altLang="vi-VN" sz="2800" b="1" dirty="0">
              <a:latin typeface="HP001 4H" panose="020B0603050302020204" pitchFamily="34" charset="-93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781ADA05-650A-4E73-8EB1-015CDA161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72" y="903570"/>
            <a:ext cx="2512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Biểu</a:t>
            </a:r>
            <a:r>
              <a:rPr lang="en-US" altLang="vi-VN" sz="3600" b="1" u="none" dirty="0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đồ</a:t>
            </a:r>
            <a:endParaRPr lang="en-US" altLang="vi-VN" sz="3600" b="1" u="none" dirty="0">
              <a:solidFill>
                <a:srgbClr val="FF0000"/>
              </a:solidFill>
              <a:latin typeface="HP001 4H" panose="020B0603050302020204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B7C61A9-035D-4AB2-9E08-60CEC55D5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297665"/>
            <a:ext cx="5270500" cy="346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EB65C64-D205-4D36-93C4-DA91F9A33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2042678"/>
            <a:ext cx="7250113" cy="3803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DC9B31E-7C90-48E1-AF7D-222A0C814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87" y="2146191"/>
            <a:ext cx="6663303" cy="3657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34CD9A-2977-457D-B19A-4E26A7EDE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90" y="2288589"/>
            <a:ext cx="5651119" cy="35489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D01E58E-067D-4E06-9271-385B8C9B9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96" y="2071769"/>
            <a:ext cx="5802504" cy="3763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9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12459B-81AD-428E-A936-FCA81A73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A633CBFD-D0B1-4133-B2C6-53245987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82" y="13307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</a:rPr>
              <a:t>Toán</a:t>
            </a:r>
            <a:endParaRPr lang="en-US" altLang="vi-VN" sz="2800" b="1" dirty="0">
              <a:latin typeface="HP001 4H" panose="020B0603050302020204" pitchFamily="34" charset="-93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781ADA05-650A-4E73-8EB1-015CDA161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97" y="796695"/>
            <a:ext cx="2994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Biểu</a:t>
            </a:r>
            <a:r>
              <a:rPr lang="en-US" altLang="vi-VN" sz="3600" b="1" u="none" dirty="0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đồ</a:t>
            </a:r>
            <a:endParaRPr lang="en-US" altLang="vi-VN" sz="3600" b="1" u="none" dirty="0">
              <a:solidFill>
                <a:srgbClr val="FF0000"/>
              </a:solidFill>
              <a:latin typeface="HP001 4H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="" xmlns:a16="http://schemas.microsoft.com/office/drawing/2014/main" id="{B339AE2D-8C70-4BCF-A7B9-443B15E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197" y="1594871"/>
            <a:ext cx="342156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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="" xmlns:a16="http://schemas.microsoft.com/office/drawing/2014/main" id="{27987952-A2F6-4D93-AA5C-DBCAA2EE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377" y="2624983"/>
            <a:ext cx="6586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="" xmlns:a16="http://schemas.microsoft.com/office/drawing/2014/main" id="{3C1B50B4-C5A4-4F9A-B9E7-397ECC1C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377" y="3526314"/>
            <a:ext cx="7291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lý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2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D36EA679-6043-4403-A6FA-11B15EF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82" y="36097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</a:rPr>
              <a:t>Toán</a:t>
            </a:r>
            <a:endParaRPr lang="en-US" altLang="vi-VN" sz="2800" b="1" dirty="0">
              <a:latin typeface="HP001 4H" panose="020B0603050302020204" pitchFamily="34" charset="-93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6CAB70AB-8312-4BA3-A94F-21CD195D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97" y="954126"/>
            <a:ext cx="2572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Biểu</a:t>
            </a:r>
            <a:r>
              <a:rPr lang="en-US" altLang="vi-VN" sz="3600" b="1" u="none" dirty="0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đồ</a:t>
            </a:r>
            <a:endParaRPr lang="en-US" altLang="vi-VN" sz="3600" b="1" u="none" dirty="0">
              <a:solidFill>
                <a:srgbClr val="FF0000"/>
              </a:solidFill>
              <a:latin typeface="HP001 4H" panose="020B0603050302020204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7" name="Picture 6" descr="04">
            <a:extLst>
              <a:ext uri="{FF2B5EF4-FFF2-40B4-BE49-F238E27FC236}">
                <a16:creationId xmlns="" xmlns:a16="http://schemas.microsoft.com/office/drawing/2014/main" id="{583FAE08-7AE9-4C5F-84D5-0C014A16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51" y="1853956"/>
            <a:ext cx="5410011" cy="40049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8C8097FC-9791-43B8-B9D8-30B6A8C6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575" y="5896986"/>
            <a:ext cx="5418887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A5F60619-82C8-4A7B-BCBD-99E57449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82" y="4146794"/>
            <a:ext cx="4776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9548EB3B-A14B-4EDC-A64A-93FF73F3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90" y="2474479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="" xmlns:a16="http://schemas.microsoft.com/office/drawing/2014/main" id="{D3DCEA3C-6125-4AF9-B300-D658C660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38" y="1699623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="" xmlns:a16="http://schemas.microsoft.com/office/drawing/2014/main" id="{DF14BE49-03C3-497C-B4F7-C9881624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78" y="3319839"/>
            <a:ext cx="49034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vi-VN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="" xmlns:a16="http://schemas.microsoft.com/office/drawing/2014/main" id="{69E6320D-F98A-49A6-8948-59B14F5F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54" y="2891658"/>
            <a:ext cx="4739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vi-VN" sz="16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="" xmlns:a16="http://schemas.microsoft.com/office/drawing/2014/main" id="{E9F7125F-AEC7-4089-A1E8-95714224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90" y="4916101"/>
            <a:ext cx="4942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="" xmlns:a16="http://schemas.microsoft.com/office/drawing/2014/main" id="{A3740CB0-B10E-4ECB-AE4E-46B6F1DF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34" y="5299585"/>
            <a:ext cx="4942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="" xmlns:a16="http://schemas.microsoft.com/office/drawing/2014/main" id="{CEC13055-7FA8-4252-91DF-3699CB9D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77" y="1734966"/>
            <a:ext cx="4843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5BD09D15-C83D-48EF-837D-40C01793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75" y="2592392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endParaRPr lang="en-US" alt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="" xmlns:a16="http://schemas.microsoft.com/office/drawing/2014/main" id="{054BE79F-5BED-48C0-86C6-D429D9AE6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02" y="423265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altLang="vi-VN" sz="2400" b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="" xmlns:a16="http://schemas.microsoft.com/office/drawing/2014/main" id="{8F875740-A7CD-480D-B786-17F903223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61" y="3324061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="" xmlns:a16="http://schemas.microsoft.com/office/drawing/2014/main" id="{C0E4733B-D34E-4719-840B-8052BD88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61" y="3756281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="" xmlns:a16="http://schemas.microsoft.com/office/drawing/2014/main" id="{CF415850-E9F2-4E94-9A76-0E08594F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68" y="5612922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="" xmlns:a16="http://schemas.microsoft.com/office/drawing/2014/main" id="{BB5DD108-D67D-4C0B-94AA-48D9E988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38" y="512171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="" xmlns:a16="http://schemas.microsoft.com/office/drawing/2014/main" id="{1DF6AEAA-8D6F-4DBA-BF1D-2E1701BE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375" y="3324061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8">
            <a:extLst>
              <a:ext uri="{FF2B5EF4-FFF2-40B4-BE49-F238E27FC236}">
                <a16:creationId xmlns="" xmlns:a16="http://schemas.microsoft.com/office/drawing/2014/main" id="{270794BE-A290-4B81-AE5B-8CC25B4D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375" y="3756281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0">
            <a:extLst>
              <a:ext uri="{FF2B5EF4-FFF2-40B4-BE49-F238E27FC236}">
                <a16:creationId xmlns="" xmlns:a16="http://schemas.microsoft.com/office/drawing/2014/main" id="{E695B071-F7D6-4DC0-B1DA-A296160B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718" y="4232457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1">
            <a:extLst>
              <a:ext uri="{FF2B5EF4-FFF2-40B4-BE49-F238E27FC236}">
                <a16:creationId xmlns="" xmlns:a16="http://schemas.microsoft.com/office/drawing/2014/main" id="{7DEEFC92-EC5C-472D-AFBA-1A6A5BFC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057" y="5119377"/>
            <a:ext cx="2399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="" xmlns:a16="http://schemas.microsoft.com/office/drawing/2014/main" id="{04A5F2A4-5E18-4B93-AA2F-0152FD962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85" y="5598955"/>
            <a:ext cx="2377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="" xmlns:a16="http://schemas.microsoft.com/office/drawing/2014/main" id="{94468DB9-9D45-4520-939E-2F962746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567" y="4668363"/>
            <a:ext cx="18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="" xmlns:a16="http://schemas.microsoft.com/office/drawing/2014/main" id="{C23984D5-7E65-400D-A7CB-1912A00D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93" y="2534891"/>
            <a:ext cx="48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11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  <p:extLst mod="1">
    <p:ext uri="{3A86A75C-4F4B-4683-9AE1-C65F6400EC91}">
      <p14:laserTraceLst xmlns:p14="http://schemas.microsoft.com/office/powerpoint/2010/main">
        <p14:tracePtLst>
          <p14:tracePt t="50271" x="4724400" y="3057525"/>
          <p14:tracePt t="50575" x="4733925" y="3057525"/>
          <p14:tracePt t="50591" x="4781550" y="3067050"/>
          <p14:tracePt t="50595" x="4838700" y="3067050"/>
          <p14:tracePt t="50611" x="4962525" y="3067050"/>
          <p14:tracePt t="50627" x="5229225" y="3067050"/>
          <p14:tracePt t="50644" x="5543550" y="3067050"/>
          <p14:tracePt t="50660" x="5829300" y="3048000"/>
          <p14:tracePt t="50677" x="6019800" y="3009900"/>
          <p14:tracePt t="50694" x="6172200" y="2962275"/>
          <p14:tracePt t="50710" x="6229350" y="2924175"/>
          <p14:tracePt t="50727" x="6286500" y="2905125"/>
          <p14:tracePt t="50744" x="6362700" y="2867025"/>
          <p14:tracePt t="50760" x="6391275" y="2857500"/>
          <p14:tracePt t="50777" x="6457950" y="2847975"/>
          <p14:tracePt t="50793" x="6496050" y="2838450"/>
          <p14:tracePt t="50810" x="6505575" y="2838450"/>
          <p14:tracePt t="50827" x="6515100" y="2828925"/>
          <p14:tracePt t="50843" x="6534150" y="2809875"/>
          <p14:tracePt t="50860" x="6600825" y="2790825"/>
          <p14:tracePt t="50877" x="6677025" y="2733675"/>
          <p14:tracePt t="50893" x="6829425" y="2657475"/>
          <p14:tracePt t="50895" x="6905625" y="2628900"/>
          <p14:tracePt t="50910" x="7019925" y="2600325"/>
          <p14:tracePt t="50911" x="7115175" y="2571750"/>
          <p14:tracePt t="50927" x="7277100" y="2552700"/>
          <p14:tracePt t="50943" x="7286625" y="2552700"/>
          <p14:tracePt t="51151" x="7277100" y="2543175"/>
          <p14:tracePt t="51167" x="7258050" y="2533650"/>
          <p14:tracePt t="51171" x="7248525" y="2533650"/>
          <p14:tracePt t="51183" x="7229475" y="2533650"/>
          <p14:tracePt t="51192" x="7219950" y="2533650"/>
          <p14:tracePt t="51209" x="7172325" y="2533650"/>
          <p14:tracePt t="51226" x="7143750" y="2533650"/>
          <p14:tracePt t="51242" x="7124700" y="2533650"/>
          <p14:tracePt t="51259" x="7086600" y="2533650"/>
          <p14:tracePt t="51276" x="7029450" y="2533650"/>
          <p14:tracePt t="51292" x="7010400" y="2533650"/>
          <p14:tracePt t="51309" x="6981825" y="2533650"/>
          <p14:tracePt t="51326" x="6972300" y="2533650"/>
          <p14:tracePt t="51439" x="6953250" y="2533650"/>
          <p14:tracePt t="51443" x="6943725" y="2533650"/>
          <p14:tracePt t="51583" x="6934200" y="2533650"/>
          <p14:tracePt t="51599" x="6924675" y="2533650"/>
          <p14:tracePt t="51616" x="6905625" y="2533650"/>
          <p14:tracePt t="51619" x="6896100" y="2533650"/>
          <p14:tracePt t="51631" x="6877050" y="2543175"/>
          <p14:tracePt t="51641" x="6877050" y="2552700"/>
          <p14:tracePt t="51658" x="6867525" y="2552700"/>
          <p14:tracePt t="51777" x="6858000" y="2562225"/>
          <p14:tracePt t="51782" x="6858000" y="2571750"/>
          <p14:tracePt t="51793" x="6867525" y="2590800"/>
          <p14:tracePt t="51808" x="6896100" y="2590800"/>
          <p14:tracePt t="51824" x="6924675" y="2600325"/>
          <p14:tracePt t="51841" x="6934200" y="2609850"/>
          <p14:tracePt t="51858" x="6953250" y="2609850"/>
          <p14:tracePt t="51874" x="6972300" y="2619375"/>
          <p14:tracePt t="52034" x="6991350" y="2619375"/>
          <p14:tracePt t="52038" x="7010400" y="2619375"/>
          <p14:tracePt t="52050" x="7038975" y="2619375"/>
          <p14:tracePt t="52057" x="7077075" y="2628900"/>
          <p14:tracePt t="52074" x="7172325" y="2638425"/>
          <p14:tracePt t="52090" x="7248525" y="2647950"/>
          <p14:tracePt t="52107" x="7315200" y="2657475"/>
          <p14:tracePt t="52124" x="7372350" y="2667000"/>
          <p14:tracePt t="52140" x="7419975" y="2667000"/>
          <p14:tracePt t="52157" x="7486650" y="2667000"/>
          <p14:tracePt t="52174" x="7581900" y="2667000"/>
          <p14:tracePt t="52190" x="7696200" y="2657475"/>
          <p14:tracePt t="52207" x="7791450" y="2657475"/>
          <p14:tracePt t="52223" x="7867650" y="2657475"/>
          <p14:tracePt t="52240" x="7981950" y="2657475"/>
          <p14:tracePt t="52257" x="8029575" y="2657475"/>
          <p14:tracePt t="52273" x="8048625" y="2657475"/>
          <p14:tracePt t="52290" x="8086725" y="2657475"/>
          <p14:tracePt t="52307" x="8096250" y="2657475"/>
          <p14:tracePt t="52323" x="8105775" y="2657475"/>
          <p14:tracePt t="52340" x="8124825" y="2657475"/>
          <p14:tracePt t="52357" x="8181975" y="2657475"/>
          <p14:tracePt t="52373" x="8258175" y="2657475"/>
          <p14:tracePt t="52390" x="8324850" y="2657475"/>
          <p14:tracePt t="52406" x="8410575" y="2657475"/>
          <p14:tracePt t="52423" x="8496300" y="2657475"/>
          <p14:tracePt t="52440" x="8562975" y="2657475"/>
          <p14:tracePt t="52456" x="8610600" y="2657475"/>
          <p14:tracePt t="52473" x="8620125" y="2657475"/>
          <p14:tracePt t="52833" x="8620125" y="2667000"/>
          <p14:tracePt t="52837" x="8620125" y="2686050"/>
          <p14:tracePt t="52849" x="8620125" y="2695575"/>
          <p14:tracePt t="52855" x="8610600" y="2733675"/>
          <p14:tracePt t="52872" x="8572500" y="2809875"/>
          <p14:tracePt t="52888" x="8543925" y="2847975"/>
          <p14:tracePt t="52905" x="8486775" y="2905125"/>
          <p14:tracePt t="52922" x="8458200" y="2933700"/>
          <p14:tracePt t="52938" x="8448675" y="2952750"/>
          <p14:tracePt t="52955" x="8439150" y="2962275"/>
          <p14:tracePt t="52972" x="8420100" y="2971800"/>
          <p14:tracePt t="52988" x="8382000" y="2990850"/>
          <p14:tracePt t="53005" x="8296275" y="3019425"/>
          <p14:tracePt t="53021" x="8229600" y="3028950"/>
          <p14:tracePt t="53038" x="8115300" y="3048000"/>
          <p14:tracePt t="53055" x="8029575" y="3057525"/>
          <p14:tracePt t="53071" x="7934325" y="3057525"/>
          <p14:tracePt t="53088" x="7781925" y="3067050"/>
          <p14:tracePt t="53105" x="7705725" y="3067050"/>
          <p14:tracePt t="53121" x="7677150" y="3067050"/>
          <p14:tracePt t="53138" x="7658100" y="3067050"/>
          <p14:tracePt t="53169" x="7648575" y="3067050"/>
          <p14:tracePt t="53173" x="7639050" y="3067050"/>
          <p14:tracePt t="53188" x="7629525" y="3067050"/>
          <p14:tracePt t="53204" x="7572375" y="3067050"/>
          <p14:tracePt t="53221" x="7505700" y="3038475"/>
          <p14:tracePt t="53238" x="7467600" y="3019425"/>
          <p14:tracePt t="53254" x="7448550" y="3009900"/>
          <p14:tracePt t="53331" x="7439025" y="3000375"/>
          <p14:tracePt t="53347" x="7419975" y="2990850"/>
          <p14:tracePt t="53351" x="7410450" y="2981325"/>
          <p14:tracePt t="53363" x="7391400" y="2971800"/>
          <p14:tracePt t="53370" x="7381875" y="2962275"/>
          <p14:tracePt t="53387" x="7343775" y="2933700"/>
          <p14:tracePt t="53404" x="7324725" y="2933700"/>
          <p14:tracePt t="53421" x="7315200" y="2924175"/>
          <p14:tracePt t="53443" x="7305675" y="2914650"/>
          <p14:tracePt t="53454" x="7296150" y="2914650"/>
          <p14:tracePt t="53470" x="7296150" y="2905125"/>
          <p14:tracePt t="53487" x="7286625" y="2905125"/>
          <p14:tracePt t="53504" x="7267575" y="2895600"/>
          <p14:tracePt t="53520" x="7258050" y="2886075"/>
          <p14:tracePt t="53537" x="7258050" y="2876550"/>
          <p14:tracePt t="53553" x="7248525" y="2867025"/>
          <p14:tracePt t="53570" x="7210425" y="2867025"/>
          <p14:tracePt t="53587" x="7200900" y="2857500"/>
          <p14:tracePt t="53603" x="7172325" y="2847975"/>
          <p14:tracePt t="53620" x="7153275" y="2828925"/>
          <p14:tracePt t="53637" x="7115175" y="2809875"/>
          <p14:tracePt t="53653" x="7077075" y="2800350"/>
          <p14:tracePt t="53655" x="7067550" y="2800350"/>
          <p14:tracePt t="53670" x="7029450" y="2790825"/>
          <p14:tracePt t="53687" x="7019925" y="2790825"/>
          <p14:tracePt t="53715" x="7000875" y="2790825"/>
          <p14:tracePt t="53720" x="6991350" y="2790825"/>
          <p14:tracePt t="53736" x="6972300" y="2790825"/>
          <p14:tracePt t="53753" x="6943725" y="2781300"/>
          <p14:tracePt t="53770" x="6924675" y="2781300"/>
          <p14:tracePt t="53786" x="6905625" y="2781300"/>
          <p14:tracePt t="53811" x="6896100" y="2781300"/>
          <p14:tracePt t="53827" x="6886575" y="2781300"/>
          <p14:tracePt t="53847" x="6877050" y="2781300"/>
          <p14:tracePt t="53859" x="6867525" y="2781300"/>
          <p14:tracePt t="53869" x="6858000" y="2781300"/>
          <p14:tracePt t="53886" x="6848475" y="2781300"/>
          <p14:tracePt t="53903" x="6829425" y="2771775"/>
          <p14:tracePt t="53919" x="6810375" y="2771775"/>
          <p14:tracePt t="54051" x="6800850" y="2771775"/>
          <p14:tracePt t="54083" x="6791325" y="2771775"/>
          <p14:tracePt t="54099" x="0" y="0"/>
        </p14:tracePtLst>
        <p14:tracePtLst>
          <p14:tracePt t="54974" x="6753225" y="2733675"/>
          <p14:tracePt t="55229" x="0" y="0"/>
        </p14:tracePtLst>
        <p14:tracePtLst>
          <p14:tracePt t="59822" x="7677150" y="3562350"/>
          <p14:tracePt t="60013" x="0" y="0"/>
        </p14:tracePtLst>
        <p14:tracePtLst>
          <p14:tracePt t="83189" x="6686550" y="2705100"/>
          <p14:tracePt t="83381" x="0" y="0"/>
        </p14:tracePtLst>
        <p14:tracePtLst>
          <p14:tracePt t="84135" x="6686550" y="3257550"/>
          <p14:tracePt t="84263" x="0" y="0"/>
        </p14:tracePtLst>
        <p14:tracePtLst>
          <p14:tracePt t="85191" x="6648450" y="4048125"/>
          <p14:tracePt t="85351" x="0" y="0"/>
        </p14:tracePtLst>
        <p14:tracePtLst>
          <p14:tracePt t="86073" x="6657975" y="4752975"/>
          <p14:tracePt t="86249" x="0" y="0"/>
        </p14:tracePtLst>
        <p14:tracePtLst>
          <p14:tracePt t="87915" x="6638925" y="5514975"/>
          <p14:tracePt t="88059" x="0" y="0"/>
        </p14:tracePtLst>
        <p14:tracePtLst>
          <p14:tracePt t="96753" x="6686550" y="2686050"/>
          <p14:tracePt t="97089" x="6686550" y="2676525"/>
          <p14:tracePt t="97093" x="6715125" y="2657475"/>
          <p14:tracePt t="97105" x="6772275" y="2638425"/>
          <p14:tracePt t="97115" x="6800850" y="2638425"/>
          <p14:tracePt t="97132" x="6886575" y="2638425"/>
          <p14:tracePt t="97148" x="7010400" y="2628900"/>
          <p14:tracePt t="97165" x="7172325" y="2628900"/>
          <p14:tracePt t="97181" x="7334250" y="2609850"/>
          <p14:tracePt t="97198" x="7391400" y="2609850"/>
          <p14:tracePt t="97215" x="7419975" y="2609850"/>
          <p14:tracePt t="97231" x="7429500" y="2600325"/>
          <p14:tracePt t="97248" x="7477125" y="2600325"/>
          <p14:tracePt t="97265" x="7553325" y="2600325"/>
          <p14:tracePt t="97281" x="7629525" y="2600325"/>
          <p14:tracePt t="97298" x="7762875" y="2600325"/>
          <p14:tracePt t="97315" x="7915275" y="2600325"/>
          <p14:tracePt t="97316" x="8001000" y="2609850"/>
          <p14:tracePt t="97331" x="8058150" y="2619375"/>
          <p14:tracePt t="97348" x="8229600" y="2638425"/>
          <p14:tracePt t="97364" x="8343900" y="2657475"/>
          <p14:tracePt t="97381" x="8458200" y="2667000"/>
          <p14:tracePt t="97398" x="8572500" y="2676525"/>
          <p14:tracePt t="97414" x="8696325" y="2676525"/>
          <p14:tracePt t="97431" x="8810625" y="2676525"/>
          <p14:tracePt t="97448" x="8905875" y="2676525"/>
          <p14:tracePt t="97464" x="9001125" y="2686050"/>
          <p14:tracePt t="97481" x="9115425" y="2695575"/>
          <p14:tracePt t="97497" x="9210675" y="2714625"/>
          <p14:tracePt t="97514" x="9334500" y="2724150"/>
          <p14:tracePt t="97531" x="9467850" y="2733675"/>
          <p14:tracePt t="97547" x="9582150" y="2743200"/>
          <p14:tracePt t="97564" x="9648825" y="2743200"/>
          <p14:tracePt t="97581" x="9686925" y="2743200"/>
          <p14:tracePt t="97597" x="9705975" y="2743200"/>
          <p14:tracePt t="97614" x="9715500" y="2743200"/>
          <p14:tracePt t="97630" x="9725025" y="2743200"/>
          <p14:tracePt t="97651" x="9734550" y="2743200"/>
          <p14:tracePt t="97667" x="9753600" y="2743200"/>
          <p14:tracePt t="97680" x="9763125" y="2743200"/>
          <p14:tracePt t="97697" x="9772650" y="2743200"/>
          <p14:tracePt t="97843" x="9782175" y="2752725"/>
          <p14:tracePt t="97847" x="9763125" y="2771775"/>
          <p14:tracePt t="97863" x="9677400" y="2781300"/>
          <p14:tracePt t="97880" x="9582150" y="2781300"/>
          <p14:tracePt t="97896" x="9420225" y="2781300"/>
          <p14:tracePt t="97913" x="9201150" y="2781300"/>
          <p14:tracePt t="97930" x="8934450" y="2781300"/>
          <p14:tracePt t="97946" x="8620125" y="2781300"/>
          <p14:tracePt t="97963" x="8305800" y="2781300"/>
          <p14:tracePt t="97980" x="7981950" y="2781300"/>
          <p14:tracePt t="97996" x="7696200" y="2781300"/>
          <p14:tracePt t="98013" x="7486650" y="2781300"/>
          <p14:tracePt t="98029" x="7286625" y="2781300"/>
          <p14:tracePt t="98046" x="7143750" y="2781300"/>
          <p14:tracePt t="98063" x="7019925" y="2781300"/>
          <p14:tracePt t="98079" x="6924675" y="2781300"/>
          <p14:tracePt t="98096" x="6810375" y="2781300"/>
          <p14:tracePt t="98113" x="6734175" y="2781300"/>
          <p14:tracePt t="98129" x="6686550" y="2781300"/>
          <p14:tracePt t="98130" x="6657975" y="2781300"/>
          <p14:tracePt t="98146" x="6600825" y="2781300"/>
          <p14:tracePt t="98162" x="6524625" y="2790825"/>
          <p14:tracePt t="98179" x="6429375" y="2790825"/>
          <p14:tracePt t="98196" x="6362700" y="2790825"/>
          <p14:tracePt t="98212" x="6305550" y="2790825"/>
          <p14:tracePt t="98229" x="6296025" y="2790825"/>
          <p14:tracePt t="98246" x="6286500" y="2790825"/>
          <p14:tracePt t="98466" x="6296025" y="2790825"/>
          <p14:tracePt t="98484" x="6315075" y="2790825"/>
          <p14:tracePt t="98487" x="6334125" y="2781300"/>
          <p14:tracePt t="98499" x="6343650" y="2781300"/>
          <p14:tracePt t="98512" x="6372225" y="2781300"/>
          <p14:tracePt t="98528" x="6457950" y="2781300"/>
          <p14:tracePt t="98545" x="6543675" y="2781300"/>
          <p14:tracePt t="98547" x="6581775" y="2781300"/>
          <p14:tracePt t="98561" x="6619875" y="2781300"/>
          <p14:tracePt t="98579" x="6867525" y="2781300"/>
          <p14:tracePt t="98595" x="7048500" y="2790825"/>
          <p14:tracePt t="98611" x="7267575" y="2800350"/>
          <p14:tracePt t="98628" x="7496175" y="2819400"/>
          <p14:tracePt t="98645" x="7724775" y="2819400"/>
          <p14:tracePt t="98661" x="7991475" y="2819400"/>
          <p14:tracePt t="98678" x="8477250" y="2828925"/>
          <p14:tracePt t="98694" x="8791575" y="2828925"/>
          <p14:tracePt t="98711" x="9105900" y="2828925"/>
          <p14:tracePt t="98728" x="9372600" y="2828925"/>
          <p14:tracePt t="98744" x="9553575" y="2828925"/>
          <p14:tracePt t="98761" x="9601200" y="2828925"/>
          <p14:tracePt t="98778" x="9629775" y="2828925"/>
          <p14:tracePt t="98811" x="9648825" y="2828925"/>
          <p14:tracePt t="98828" x="9696450" y="2828925"/>
          <p14:tracePt t="98844" x="9753600" y="2828925"/>
          <p14:tracePt t="98861" x="9820275" y="2828925"/>
          <p14:tracePt t="98877" x="9896475" y="2828925"/>
          <p14:tracePt t="98894" x="9972675" y="2828925"/>
          <p14:tracePt t="98912" x="10029825" y="2828925"/>
          <p14:tracePt t="98927" x="10086975" y="2828925"/>
          <p14:tracePt t="98944" x="10106025" y="2828925"/>
          <p14:tracePt t="98961" x="10134600" y="2819400"/>
          <p14:tracePt t="99059" x="0" y="0"/>
        </p14:tracePtLst>
        <p14:tracePtLst>
          <p14:tracePt t="101031" x="6791325" y="2676525"/>
          <p14:tracePt t="101751" x="0" y="0"/>
        </p14:tracePtLst>
        <p14:tracePtLst>
          <p14:tracePt t="103963" x="6486525" y="2562225"/>
          <p14:tracePt t="105181" x="6486525" y="2552700"/>
          <p14:tracePt t="105196" x="6486525" y="2562225"/>
          <p14:tracePt t="105213" x="6486525" y="2581275"/>
          <p14:tracePt t="105216" x="6486525" y="2590800"/>
          <p14:tracePt t="105229" x="6486525" y="2600325"/>
          <p14:tracePt t="105469" x="0" y="0"/>
        </p14:tracePtLst>
        <p14:tracePtLst>
          <p14:tracePt t="106189" x="7800975" y="2676525"/>
          <p14:tracePt t="106349" x="7810500" y="2676525"/>
          <p14:tracePt t="106365" x="7839075" y="2676525"/>
          <p14:tracePt t="106369" x="7877175" y="2676525"/>
          <p14:tracePt t="106381" x="7905750" y="2676525"/>
          <p14:tracePt t="106393" x="7943850" y="2676525"/>
          <p14:tracePt t="106409" x="8029575" y="2676525"/>
          <p14:tracePt t="106426" x="8096250" y="2676525"/>
          <p14:tracePt t="106443" x="8153400" y="2676525"/>
          <p14:tracePt t="106459" x="8220075" y="2676525"/>
          <p14:tracePt t="106461" x="8239125" y="2676525"/>
          <p14:tracePt t="106476" x="8305800" y="2676525"/>
          <p14:tracePt t="106492" x="8362950" y="2676525"/>
          <p14:tracePt t="106510" x="8429625" y="2667000"/>
          <p14:tracePt t="106526" x="8486775" y="2667000"/>
          <p14:tracePt t="106542" x="8572500" y="2667000"/>
          <p14:tracePt t="106559" x="8629650" y="2667000"/>
          <p14:tracePt t="106561" x="8667750" y="2667000"/>
          <p14:tracePt t="106576" x="8696325" y="2667000"/>
          <p14:tracePt t="106592" x="8791575" y="2667000"/>
          <p14:tracePt t="106609" x="8810625" y="2667000"/>
          <p14:tracePt t="106625" x="8905875" y="2667000"/>
          <p14:tracePt t="106642" x="8953500" y="2667000"/>
          <p14:tracePt t="106659" x="8982075" y="2657475"/>
          <p14:tracePt t="106675" x="9010650" y="2657475"/>
          <p14:tracePt t="106692" x="9039225" y="2657475"/>
          <p14:tracePt t="106709" x="9048750" y="2647950"/>
          <p14:tracePt t="106725" x="9077325" y="2647950"/>
          <p14:tracePt t="106742" x="9086850" y="2647950"/>
          <p14:tracePt t="106758" x="9124950" y="2647950"/>
          <p14:tracePt t="106775" x="9153525" y="2647950"/>
          <p14:tracePt t="106792" x="9191625" y="2647950"/>
          <p14:tracePt t="106808" x="9248775" y="2647950"/>
          <p14:tracePt t="106825" x="9277350" y="2647950"/>
          <p14:tracePt t="106841" x="9315450" y="2647950"/>
          <p14:tracePt t="106858" x="9334500" y="2638425"/>
          <p14:tracePt t="106875" x="9363075" y="2638425"/>
          <p14:tracePt t="106891" x="9410700" y="2628900"/>
          <p14:tracePt t="106908" x="9439275" y="2628900"/>
          <p14:tracePt t="106925" x="9486900" y="2628900"/>
          <p14:tracePt t="106941" x="9505950" y="2628900"/>
          <p14:tracePt t="106942" x="9525000" y="2628900"/>
          <p14:tracePt t="106958" x="9553575" y="2628900"/>
          <p14:tracePt t="106974" x="9563100" y="2628900"/>
          <p14:tracePt t="106991" x="9591675" y="2628900"/>
          <p14:tracePt t="107008" x="9601200" y="2628900"/>
          <p14:tracePt t="107024" x="9610725" y="2619375"/>
          <p14:tracePt t="107041" x="9629775" y="2619375"/>
          <p14:tracePt t="107042" x="9639300" y="2619375"/>
          <p14:tracePt t="107058" x="9658350" y="2619375"/>
          <p14:tracePt t="107075" x="9677400" y="2619375"/>
          <p14:tracePt t="107108" x="9696450" y="2619375"/>
          <p14:tracePt t="107124" x="9715500" y="2619375"/>
          <p14:tracePt t="107141" x="9744075" y="2619375"/>
          <p14:tracePt t="107157" x="9801225" y="2619375"/>
          <p14:tracePt t="107174" x="9848850" y="2619375"/>
          <p14:tracePt t="107191" x="9867900" y="2619375"/>
          <p14:tracePt t="107207" x="9886950" y="2619375"/>
          <p14:tracePt t="107231" x="9906000" y="2619375"/>
          <p14:tracePt t="107241" x="9915525" y="2619375"/>
          <p14:tracePt t="107257" x="9925050" y="2619375"/>
          <p14:tracePt t="107274" x="9934575" y="2619375"/>
          <p14:tracePt t="107291" x="9963150" y="2628900"/>
          <p14:tracePt t="107307" x="9972675" y="2628900"/>
          <p14:tracePt t="107324" x="9991725" y="2638425"/>
          <p14:tracePt t="107340" x="10001250" y="2638425"/>
          <p14:tracePt t="107359" x="10010775" y="2638425"/>
          <p14:tracePt t="107374" x="10020300" y="2638425"/>
          <p14:tracePt t="107390" x="10039350" y="2638425"/>
          <p14:tracePt t="107407" x="10077450" y="2647950"/>
          <p14:tracePt t="107424" x="10086975" y="2647950"/>
          <p14:tracePt t="107440" x="10106025" y="2647950"/>
          <p14:tracePt t="107551" x="10115550" y="2647950"/>
          <p14:tracePt t="108225" x="0" y="0"/>
        </p14:tracePtLst>
        <p14:tracePtLst>
          <p14:tracePt t="112101" x="6610350" y="2628900"/>
          <p14:tracePt t="112503" x="6581775" y="2638425"/>
          <p14:tracePt t="112508" x="6572250" y="2638425"/>
          <p14:tracePt t="112519" x="6562725" y="2647950"/>
          <p14:tracePt t="112528" x="6553200" y="2647950"/>
          <p14:tracePt t="112544" x="6543675" y="2647950"/>
          <p14:tracePt t="112561" x="6534150" y="2647950"/>
          <p14:tracePt t="112578" x="6515100" y="2657475"/>
          <p14:tracePt t="112594" x="6505575" y="2667000"/>
          <p14:tracePt t="112615" x="6486525" y="2676525"/>
          <p14:tracePt t="112628" x="6477000" y="2676525"/>
          <p14:tracePt t="112644" x="6457950" y="2686050"/>
          <p14:tracePt t="112661" x="6429375" y="2686050"/>
          <p14:tracePt t="112677" x="6410325" y="2686050"/>
          <p14:tracePt t="112678" x="6381750" y="2695575"/>
          <p14:tracePt t="112694" x="6353175" y="2705100"/>
          <p14:tracePt t="112711" x="6305550" y="2724150"/>
          <p14:tracePt t="112727" x="6276975" y="2724150"/>
          <p14:tracePt t="112744" x="6248400" y="2733675"/>
          <p14:tracePt t="112761" x="6219825" y="2743200"/>
          <p14:tracePt t="112777" x="6191250" y="2752725"/>
          <p14:tracePt t="112794" x="6172200" y="2762250"/>
          <p14:tracePt t="112810" x="6162675" y="2771775"/>
          <p14:tracePt t="112827" x="6153150" y="2781300"/>
          <p14:tracePt t="112854" x="6143625" y="2781300"/>
          <p14:tracePt t="112871" x="6134100" y="2781300"/>
          <p14:tracePt t="112967" x="6134100" y="2790825"/>
          <p14:tracePt t="112971" x="6124575" y="2800350"/>
          <p14:tracePt t="113239" x="6124575" y="2819400"/>
          <p14:tracePt t="113243" x="6124575" y="2828925"/>
          <p14:tracePt t="113271" x="6134100" y="2838450"/>
          <p14:tracePt t="113463" x="6143625" y="2847975"/>
          <p14:tracePt t="113480" x="6162675" y="2847975"/>
          <p14:tracePt t="113483" x="6181725" y="2847975"/>
          <p14:tracePt t="113495" x="6219825" y="2857500"/>
          <p14:tracePt t="113509" x="6238875" y="2857500"/>
          <p14:tracePt t="113525" x="6296025" y="2867025"/>
          <p14:tracePt t="113527" x="6305550" y="2867025"/>
          <p14:tracePt t="113547" x="6315075" y="2867025"/>
          <p14:tracePt t="113559" x="6324600" y="2867025"/>
          <p14:tracePt t="113575" x="6343650" y="2867025"/>
          <p14:tracePt t="113592" x="6372225" y="2867025"/>
          <p14:tracePt t="113609" x="6391275" y="2867025"/>
          <p14:tracePt t="113625" x="6410325" y="2867025"/>
          <p14:tracePt t="113642" x="6448425" y="2867025"/>
          <p14:tracePt t="113658" x="6477000" y="2867025"/>
          <p14:tracePt t="113675" x="6505575" y="2867025"/>
          <p14:tracePt t="113692" x="6524625" y="2867025"/>
          <p14:tracePt t="113708" x="6553200" y="2867025"/>
          <p14:tracePt t="113725" x="6591300" y="2867025"/>
          <p14:tracePt t="113741" x="6629400" y="2867025"/>
          <p14:tracePt t="113759" x="6686550" y="2857500"/>
          <p14:tracePt t="113775" x="6734175" y="2857500"/>
          <p14:tracePt t="113791" x="6762750" y="2847975"/>
          <p14:tracePt t="113808" x="6800850" y="2847975"/>
          <p14:tracePt t="113825" x="6838950" y="2828925"/>
          <p14:tracePt t="113841" x="6905625" y="2828925"/>
          <p14:tracePt t="113858" x="6972300" y="2809875"/>
          <p14:tracePt t="113875" x="7019925" y="2809875"/>
          <p14:tracePt t="113891" x="7067550" y="2809875"/>
          <p14:tracePt t="113908" x="7077075" y="2800350"/>
          <p14:tracePt t="113945" x="7086600" y="2800350"/>
          <p14:tracePt t="113949" x="7096125" y="2790825"/>
          <p14:tracePt t="113961" x="7115175" y="2790825"/>
          <p14:tracePt t="113977" x="7134225" y="2790825"/>
          <p14:tracePt t="113991" x="7143750" y="2790825"/>
          <p14:tracePt t="114008" x="7172325" y="2790825"/>
          <p14:tracePt t="114009" x="7191375" y="2790825"/>
          <p14:tracePt t="114024" x="7239000" y="2790825"/>
          <p14:tracePt t="114041" x="7305675" y="2790825"/>
          <p14:tracePt t="114057" x="7372350" y="2800350"/>
          <p14:tracePt t="114074" x="7429500" y="2800350"/>
          <p14:tracePt t="114091" x="7477125" y="2800350"/>
          <p14:tracePt t="114092" x="7486650" y="2800350"/>
          <p14:tracePt t="114107" x="7496175" y="2800350"/>
          <p14:tracePt t="114124" x="7534275" y="2800350"/>
          <p14:tracePt t="114140" x="7572375" y="2800350"/>
          <p14:tracePt t="114157" x="7610475" y="2800350"/>
          <p14:tracePt t="114174" x="7696200" y="2800350"/>
          <p14:tracePt t="114190" x="7743825" y="2800350"/>
          <p14:tracePt t="114207" x="7772400" y="2800350"/>
          <p14:tracePt t="114224" x="7820025" y="2800350"/>
          <p14:tracePt t="114240" x="7886700" y="2800350"/>
          <p14:tracePt t="114257" x="7953375" y="2800350"/>
          <p14:tracePt t="114274" x="8020050" y="2800350"/>
          <p14:tracePt t="114291" x="8058150" y="2800350"/>
          <p14:tracePt t="114307" x="8105775" y="2819400"/>
          <p14:tracePt t="114324" x="8124825" y="2819400"/>
          <p14:tracePt t="114340" x="8162925" y="2819400"/>
          <p14:tracePt t="114357" x="8191500" y="2819400"/>
          <p14:tracePt t="114373" x="8239125" y="2828925"/>
          <p14:tracePt t="114390" x="8258175" y="2828925"/>
          <p14:tracePt t="114407" x="8286750" y="2828925"/>
          <p14:tracePt t="114440" x="8324850" y="2828925"/>
          <p14:tracePt t="114456" x="8353425" y="2838450"/>
          <p14:tracePt t="114473" x="8372475" y="2838450"/>
          <p14:tracePt t="114490" x="8420100" y="2838450"/>
          <p14:tracePt t="114506" x="8448675" y="2838450"/>
          <p14:tracePt t="114523" x="8467725" y="2838450"/>
          <p14:tracePt t="114681" x="8477250" y="2838450"/>
          <p14:tracePt t="114684" x="8486775" y="2838450"/>
          <p14:tracePt t="114697" x="8505825" y="2838450"/>
          <p14:tracePt t="114706" x="8515350" y="2838450"/>
          <p14:tracePt t="114722" x="8543925" y="2847975"/>
          <p14:tracePt t="114739" x="8553450" y="2847975"/>
          <p14:tracePt t="114756" x="8572500" y="2847975"/>
          <p14:tracePt t="114772" x="8582025" y="2847975"/>
          <p14:tracePt t="114789" x="8591550" y="2847975"/>
          <p14:tracePt t="114806" x="8601075" y="2847975"/>
          <p14:tracePt t="114822" x="8610600" y="2847975"/>
          <p14:tracePt t="114839" x="8629650" y="2847975"/>
          <p14:tracePt t="114855" x="8639175" y="2847975"/>
          <p14:tracePt t="114856" x="8658225" y="2847975"/>
          <p14:tracePt t="114873" x="8667750" y="2847975"/>
          <p14:tracePt t="114889" x="8686800" y="2847975"/>
          <p14:tracePt t="114905" x="8705850" y="2847975"/>
          <p14:tracePt t="114922" x="8753475" y="2847975"/>
          <p14:tracePt t="114939" x="8829675" y="2857500"/>
          <p14:tracePt t="114941" x="8848725" y="2857500"/>
          <p14:tracePt t="114955" x="8905875" y="2857500"/>
          <p14:tracePt t="114972" x="9001125" y="2867025"/>
          <p14:tracePt t="114988" x="9134475" y="2886075"/>
          <p14:tracePt t="115005" x="9258300" y="2886075"/>
          <p14:tracePt t="115022" x="9372600" y="2886075"/>
          <p14:tracePt t="115038" x="9496425" y="2886075"/>
          <p14:tracePt t="115055" x="9591675" y="2886075"/>
          <p14:tracePt t="115072" x="9667875" y="2886075"/>
          <p14:tracePt t="115088" x="9744075" y="2886075"/>
          <p14:tracePt t="115105" x="9772650" y="2886075"/>
          <p14:tracePt t="115122" x="9801225" y="2886075"/>
          <p14:tracePt t="115138" x="9820275" y="2886075"/>
          <p14:tracePt t="115155" x="9867900" y="2886075"/>
          <p14:tracePt t="115171" x="9925050" y="2886075"/>
          <p14:tracePt t="115188" x="9972675" y="2886075"/>
          <p14:tracePt t="115205" x="10020300" y="2895600"/>
          <p14:tracePt t="115221" x="10039350" y="2895600"/>
          <p14:tracePt t="115238" x="10077450" y="2895600"/>
          <p14:tracePt t="115257" x="10096500" y="2895600"/>
          <p14:tracePt t="115271" x="10115550" y="2895600"/>
          <p14:tracePt t="115288" x="10182225" y="2905125"/>
          <p14:tracePt t="115305" x="10210800" y="2905125"/>
          <p14:tracePt t="115321" x="10296525" y="2905125"/>
          <p14:tracePt t="115338" x="10325100" y="2905125"/>
          <p14:tracePt t="115354" x="10363200" y="2905125"/>
          <p14:tracePt t="115371" x="10372725" y="2905125"/>
          <p14:tracePt t="115419" x="10382250" y="2905125"/>
          <p14:tracePt t="115433" x="10391775" y="2905125"/>
          <p14:tracePt t="115467" x="10401300" y="2905125"/>
          <p14:tracePt t="115563" x="10420350" y="2905125"/>
          <p14:tracePt t="115579" x="10429875" y="2905125"/>
          <p14:tracePt t="115739" x="10439400" y="2914650"/>
          <p14:tracePt t="116235" x="0" y="0"/>
        </p14:tracePtLst>
        <p14:tracePtLst>
          <p14:tracePt t="155674" x="6667500" y="2647950"/>
          <p14:tracePt t="155837" x="6667500" y="2657475"/>
          <p14:tracePt t="155849" x="6677025" y="2695575"/>
          <p14:tracePt t="155856" x="6677025" y="2714625"/>
          <p14:tracePt t="155873" x="6677025" y="2800350"/>
          <p14:tracePt t="155890" x="6677025" y="2895600"/>
          <p14:tracePt t="155906" x="6677025" y="2981325"/>
          <p14:tracePt t="155923" x="6677025" y="3057525"/>
          <p14:tracePt t="155940" x="6677025" y="3143250"/>
          <p14:tracePt t="155956" x="6677025" y="3219450"/>
          <p14:tracePt t="155973" x="6677025" y="3305175"/>
          <p14:tracePt t="155990" x="6677025" y="3381375"/>
          <p14:tracePt t="156006" x="6686550" y="3438525"/>
          <p14:tracePt t="156023" x="6686550" y="3505200"/>
          <p14:tracePt t="156024" x="6686550" y="3562350"/>
          <p14:tracePt t="156039" x="6686550" y="3581400"/>
          <p14:tracePt t="156041" x="6686550" y="3619500"/>
          <p14:tracePt t="156056" x="6686550" y="3676650"/>
          <p14:tracePt t="156073" x="6686550" y="3781425"/>
          <p14:tracePt t="156089" x="6686550" y="3857625"/>
          <p14:tracePt t="156106" x="6686550" y="3933825"/>
          <p14:tracePt t="156123" x="6686550" y="3990975"/>
          <p14:tracePt t="156139" x="6686550" y="4076700"/>
          <p14:tracePt t="156140" x="6686550" y="4105275"/>
          <p14:tracePt t="156156" x="6686550" y="4162425"/>
          <p14:tracePt t="156172" x="6686550" y="4210050"/>
          <p14:tracePt t="156189" x="6686550" y="4248150"/>
          <p14:tracePt t="156206" x="6686550" y="4314825"/>
          <p14:tracePt t="156222" x="6686550" y="4371975"/>
          <p14:tracePt t="156239" x="6686550" y="4438650"/>
          <p14:tracePt t="156256" x="6686550" y="4505325"/>
          <p14:tracePt t="156272" x="6696075" y="4562475"/>
          <p14:tracePt t="156289" x="6696075" y="4648200"/>
          <p14:tracePt t="156305" x="6696075" y="4724400"/>
          <p14:tracePt t="156322" x="6696075" y="4838700"/>
          <p14:tracePt t="156339" x="6696075" y="4943475"/>
          <p14:tracePt t="156355" x="6696075" y="5038725"/>
          <p14:tracePt t="156372" x="6696075" y="5095875"/>
          <p14:tracePt t="156389" x="6696075" y="5172075"/>
          <p14:tracePt t="156405" x="6696075" y="5229225"/>
          <p14:tracePt t="156422" x="6696075" y="5295900"/>
          <p14:tracePt t="156438" x="6696075" y="5343525"/>
          <p14:tracePt t="156441" x="6696075" y="5372100"/>
          <p14:tracePt t="156455" x="6696075" y="5400675"/>
          <p14:tracePt t="156472" x="6677025" y="5495925"/>
          <p14:tracePt t="156488" x="6648450" y="5553075"/>
          <p14:tracePt t="156505" x="6619875" y="5629275"/>
          <p14:tracePt t="156522" x="6572250" y="5686425"/>
          <p14:tracePt t="156538" x="6543675" y="5724525"/>
          <p14:tracePt t="156555" x="6534150" y="5734050"/>
          <p14:tracePt t="156572" x="6467475" y="5781675"/>
          <p14:tracePt t="156588" x="6448425" y="5791200"/>
          <p14:tracePt t="156605" x="6429375" y="5800725"/>
          <p14:tracePt t="156621" x="6419850" y="5800725"/>
          <p14:tracePt t="156638" x="6400800" y="5800725"/>
          <p14:tracePt t="156655" x="6391275" y="5819775"/>
          <p14:tracePt t="156671" x="6362700" y="5819775"/>
          <p14:tracePt t="156688" x="6353175" y="5829300"/>
          <p14:tracePt t="156704" x="6343650" y="5829300"/>
          <p14:tracePt t="156721" x="6324600" y="5829300"/>
          <p14:tracePt t="156738" x="6315075" y="5829300"/>
          <p14:tracePt t="156763" x="6296025" y="5829300"/>
          <p14:tracePt t="156771" x="6286500" y="5829300"/>
          <p14:tracePt t="156788" x="6276975" y="5829300"/>
          <p14:tracePt t="156811" x="6267450" y="5829300"/>
          <p14:tracePt t="156821" x="6257925" y="5829300"/>
          <p14:tracePt t="156837" x="6248400" y="5829300"/>
          <p14:tracePt t="156854" x="6238875" y="5819775"/>
          <p14:tracePt t="156871" x="6229350" y="5810250"/>
          <p14:tracePt t="156887" x="6210300" y="5800725"/>
          <p14:tracePt t="156904" x="6210300" y="5791200"/>
          <p14:tracePt t="156921" x="6191250" y="5753100"/>
          <p14:tracePt t="156937" x="6181725" y="5705475"/>
          <p14:tracePt t="156938" x="6162675" y="5676900"/>
          <p14:tracePt t="156954" x="6162675" y="5657850"/>
          <p14:tracePt t="156970" x="6162675" y="5648325"/>
          <p14:tracePt t="156987" x="6153150" y="5610225"/>
          <p14:tracePt t="157004" x="6153150" y="5600700"/>
          <p14:tracePt t="157020" x="6143625" y="5591175"/>
          <p14:tracePt t="157179" x="0" y="0"/>
        </p14:tracePtLst>
        <p14:tracePtLst>
          <p14:tracePt t="194509" x="9029700" y="2619375"/>
          <p14:tracePt t="195328" x="9029700" y="2628900"/>
          <p14:tracePt t="195341" x="9029700" y="2647950"/>
          <p14:tracePt t="195345" x="9029700" y="2667000"/>
          <p14:tracePt t="195361" x="9029700" y="2695575"/>
          <p14:tracePt t="195378" x="9029700" y="2724150"/>
          <p14:tracePt t="195394" x="9029700" y="2762250"/>
          <p14:tracePt t="195437" x="9029700" y="2771775"/>
          <p14:tracePt t="195444" x="9029700" y="2781300"/>
          <p14:tracePt t="195461" x="9029700" y="2800350"/>
          <p14:tracePt t="195477" x="9029700" y="2828925"/>
          <p14:tracePt t="195494" x="9029700" y="2847975"/>
          <p14:tracePt t="195511" x="9020175" y="2876550"/>
          <p14:tracePt t="195527" x="9020175" y="2905125"/>
          <p14:tracePt t="195544" x="9020175" y="2924175"/>
          <p14:tracePt t="195561" x="9020175" y="2952750"/>
          <p14:tracePt t="195577" x="9010650" y="2971800"/>
          <p14:tracePt t="195594" x="9010650" y="2981325"/>
          <p14:tracePt t="195611" x="9010650" y="3000375"/>
          <p14:tracePt t="195627" x="9010650" y="3019425"/>
          <p14:tracePt t="195644" x="9010650" y="3038475"/>
          <p14:tracePt t="195660" x="9010650" y="3048000"/>
          <p14:tracePt t="195677" x="9010650" y="3057525"/>
          <p14:tracePt t="195694" x="9010650" y="3076575"/>
          <p14:tracePt t="195710" x="9001125" y="3095625"/>
          <p14:tracePt t="195727" x="9001125" y="3105150"/>
          <p14:tracePt t="195744" x="9001125" y="3133725"/>
          <p14:tracePt t="195760" x="9001125" y="3171825"/>
          <p14:tracePt t="195777" x="9001125" y="3190875"/>
          <p14:tracePt t="195778" x="9001125" y="3209925"/>
          <p14:tracePt t="195795" x="9001125" y="3248025"/>
          <p14:tracePt t="195810" x="9001125" y="3257550"/>
          <p14:tracePt t="195827" x="9001125" y="3276600"/>
          <p14:tracePt t="195843" x="9001125" y="3295650"/>
          <p14:tracePt t="195860" x="9001125" y="3324225"/>
          <p14:tracePt t="195877" x="9001125" y="3352800"/>
          <p14:tracePt t="195893" x="9001125" y="3381375"/>
          <p14:tracePt t="195910" x="9001125" y="3419475"/>
          <p14:tracePt t="195927" x="9001125" y="3476625"/>
          <p14:tracePt t="195943" x="9001125" y="3543300"/>
          <p14:tracePt t="195960" x="9001125" y="3600450"/>
          <p14:tracePt t="195976" x="9001125" y="3638550"/>
          <p14:tracePt t="195993" x="9001125" y="3695700"/>
          <p14:tracePt t="196010" x="9001125" y="3771900"/>
          <p14:tracePt t="196026" x="9001125" y="3810000"/>
          <p14:tracePt t="196043" x="9001125" y="3857625"/>
          <p14:tracePt t="196059" x="9010650" y="3905250"/>
          <p14:tracePt t="196076" x="9010650" y="3971925"/>
          <p14:tracePt t="196093" x="9010650" y="4010025"/>
          <p14:tracePt t="196109" x="9010650" y="4067175"/>
          <p14:tracePt t="196126" x="9010650" y="4095750"/>
          <p14:tracePt t="196143" x="9010650" y="4133850"/>
          <p14:tracePt t="196159" x="9010650" y="4181475"/>
          <p14:tracePt t="196176" x="9010650" y="4210050"/>
          <p14:tracePt t="196192" x="9010650" y="4248150"/>
          <p14:tracePt t="196194" x="9010650" y="4267200"/>
          <p14:tracePt t="196209" x="9010650" y="4286250"/>
          <p14:tracePt t="196226" x="9010650" y="4352925"/>
          <p14:tracePt t="196242" x="9020175" y="4410075"/>
          <p14:tracePt t="196259" x="9029700" y="4457700"/>
          <p14:tracePt t="196276" x="9086850" y="4524375"/>
          <p14:tracePt t="196293" x="9086850" y="4581525"/>
          <p14:tracePt t="196309" x="9096375" y="4619625"/>
          <p14:tracePt t="196326" x="9096375" y="4676775"/>
          <p14:tracePt t="196342" x="9096375" y="4714875"/>
          <p14:tracePt t="196359" x="9096375" y="4772025"/>
          <p14:tracePt t="196375" x="9096375" y="4791075"/>
          <p14:tracePt t="196392" x="9096375" y="4838700"/>
          <p14:tracePt t="196409" x="9096375" y="4876800"/>
          <p14:tracePt t="196425" x="9105900" y="4933950"/>
          <p14:tracePt t="196442" x="9105900" y="4953000"/>
          <p14:tracePt t="196458" x="9115425" y="5010150"/>
          <p14:tracePt t="196475" x="9115425" y="5057775"/>
          <p14:tracePt t="196492" x="9115425" y="5095875"/>
          <p14:tracePt t="196508" x="9115425" y="5124450"/>
          <p14:tracePt t="196525" x="9115425" y="5181600"/>
          <p14:tracePt t="196542" x="9115425" y="5229225"/>
          <p14:tracePt t="196558" x="9115425" y="5257800"/>
          <p14:tracePt t="196575" x="9115425" y="5286375"/>
          <p14:tracePt t="196592" x="9115425" y="5314950"/>
          <p14:tracePt t="196608" x="9115425" y="5343525"/>
          <p14:tracePt t="196625" x="9115425" y="5372100"/>
          <p14:tracePt t="196642" x="9115425" y="5410200"/>
          <p14:tracePt t="196658" x="9115425" y="5419725"/>
          <p14:tracePt t="196675" x="9115425" y="5438775"/>
          <p14:tracePt t="196691" x="9115425" y="5448300"/>
          <p14:tracePt t="196708" x="9115425" y="5457825"/>
          <p14:tracePt t="196725" x="9115425" y="5467350"/>
          <p14:tracePt t="196741" x="9115425" y="5476875"/>
          <p14:tracePt t="196758" x="9115425" y="5486400"/>
          <p14:tracePt t="196774" x="9115425" y="5495925"/>
          <p14:tracePt t="196791" x="9115425" y="5514975"/>
          <p14:tracePt t="196814" x="9115425" y="5524500"/>
          <p14:tracePt t="196831" x="9115425" y="5534025"/>
          <p14:tracePt t="196862" x="9115425" y="5572125"/>
          <p14:tracePt t="196895" x="9115425" y="5581650"/>
          <p14:tracePt t="196899" x="9115425" y="5591175"/>
          <p14:tracePt t="196927" x="9115425" y="5600700"/>
          <p14:tracePt t="196990" x="9115425" y="5610225"/>
          <p14:tracePt t="197857" x="9115425" y="5591175"/>
          <p14:tracePt t="197860" x="9105900" y="5572125"/>
          <p14:tracePt t="197873" x="9105900" y="5524500"/>
          <p14:tracePt t="197888" x="9096375" y="5438775"/>
          <p14:tracePt t="197905" x="9096375" y="5334000"/>
          <p14:tracePt t="197922" x="9086850" y="5267325"/>
          <p14:tracePt t="197938" x="9077325" y="5162550"/>
          <p14:tracePt t="197955" x="9048750" y="5048250"/>
          <p14:tracePt t="197972" x="9039225" y="4905375"/>
          <p14:tracePt t="197988" x="9029700" y="4743450"/>
          <p14:tracePt t="198005" x="9001125" y="4591050"/>
          <p14:tracePt t="198021" x="9001125" y="4448175"/>
          <p14:tracePt t="198038" x="8991600" y="4371975"/>
          <p14:tracePt t="198055" x="8972550" y="4305300"/>
          <p14:tracePt t="198071" x="8963025" y="4238625"/>
          <p14:tracePt t="198088" x="8963025" y="4152900"/>
          <p14:tracePt t="198104" x="8963025" y="4086225"/>
          <p14:tracePt t="198121" x="8963025" y="4010025"/>
          <p14:tracePt t="198138" x="8963025" y="3933825"/>
          <p14:tracePt t="198154" x="8963025" y="3886200"/>
          <p14:tracePt t="198171" x="8963025" y="3790950"/>
          <p14:tracePt t="198188" x="8963025" y="3686175"/>
          <p14:tracePt t="198204" x="8963025" y="3590925"/>
          <p14:tracePt t="198221" x="8963025" y="3476625"/>
          <p14:tracePt t="198238" x="8963025" y="3371850"/>
          <p14:tracePt t="198254" x="8963025" y="3314700"/>
          <p14:tracePt t="198271" x="8963025" y="3267075"/>
          <p14:tracePt t="198272" x="8963025" y="3248025"/>
          <p14:tracePt t="198288" x="8963025" y="3219450"/>
          <p14:tracePt t="198304" x="8963025" y="3200400"/>
          <p14:tracePt t="198321" x="8963025" y="3181350"/>
          <p14:tracePt t="198354" x="8963025" y="3171825"/>
          <p14:tracePt t="198371" x="8963025" y="3162300"/>
          <p14:tracePt t="198387" x="8963025" y="3152775"/>
          <p14:tracePt t="198404" x="0" y="0"/>
        </p14:tracePtLst>
        <p14:tracePtLst>
          <p14:tracePt t="199219" x="7877175" y="2581275"/>
          <p14:tracePt t="199346" x="7886700" y="2581275"/>
          <p14:tracePt t="199350" x="7905750" y="2581275"/>
          <p14:tracePt t="199363" x="7943850" y="2590800"/>
          <p14:tracePt t="199368" x="7962900" y="2590800"/>
          <p14:tracePt t="199385" x="8010525" y="2590800"/>
          <p14:tracePt t="199401" x="8077200" y="2600325"/>
          <p14:tracePt t="199418" x="8153400" y="2619375"/>
          <p14:tracePt t="199435" x="8229600" y="2619375"/>
          <p14:tracePt t="199451" x="8343900" y="2628900"/>
          <p14:tracePt t="199468" x="8496300" y="2657475"/>
          <p14:tracePt t="199484" x="8658225" y="2657475"/>
          <p14:tracePt t="199501" x="8858250" y="2667000"/>
          <p14:tracePt t="199518" x="9029700" y="2667000"/>
          <p14:tracePt t="199534" x="9191625" y="2667000"/>
          <p14:tracePt t="199551" x="9305925" y="2667000"/>
          <p14:tracePt t="199568" x="9382125" y="2667000"/>
          <p14:tracePt t="199584" x="9467850" y="2667000"/>
          <p14:tracePt t="199601" x="9544050" y="2667000"/>
          <p14:tracePt t="199602" x="9582150" y="2667000"/>
          <p14:tracePt t="199618" x="9667875" y="2667000"/>
          <p14:tracePt t="199634" x="9744075" y="2667000"/>
          <p14:tracePt t="199651" x="9820275" y="2667000"/>
          <p14:tracePt t="199667" x="9906000" y="2667000"/>
          <p14:tracePt t="199684" x="9982200" y="2667000"/>
          <p14:tracePt t="199686" x="10020300" y="2667000"/>
          <p14:tracePt t="199701" x="10067925" y="2667000"/>
          <p14:tracePt t="199717" x="10210800" y="2667000"/>
          <p14:tracePt t="199734" x="10334625" y="2667000"/>
          <p14:tracePt t="199750" x="10496550" y="2667000"/>
          <p14:tracePt t="199767" x="10629900" y="2667000"/>
          <p14:tracePt t="199784" x="10706100" y="2667000"/>
          <p14:tracePt t="199890" x="0" y="0"/>
        </p14:tracePtLst>
        <p14:tracePtLst>
          <p14:tracePt t="200533" x="8267700" y="3400425"/>
          <p14:tracePt t="200693" x="8286750" y="3400425"/>
          <p14:tracePt t="200697" x="8296275" y="3400425"/>
          <p14:tracePt t="200709" x="8315325" y="3400425"/>
          <p14:tracePt t="200715" x="8343900" y="3390900"/>
          <p14:tracePt t="200731" x="8401050" y="3390900"/>
          <p14:tracePt t="200748" x="8534400" y="3390900"/>
          <p14:tracePt t="200765" x="8677275" y="3390900"/>
          <p14:tracePt t="200781" x="8867775" y="3390900"/>
          <p14:tracePt t="200798" x="9048750" y="3390900"/>
          <p14:tracePt t="200815" x="9163050" y="3390900"/>
          <p14:tracePt t="200831" x="9258300" y="3390900"/>
          <p14:tracePt t="200848" x="9324975" y="3390900"/>
          <p14:tracePt t="200865" x="9382125" y="3390900"/>
          <p14:tracePt t="200881" x="9420225" y="3390900"/>
          <p14:tracePt t="200898" x="9439275" y="3390900"/>
          <p14:tracePt t="200949" x="0" y="0"/>
        </p14:tracePtLst>
        <p14:tracePtLst>
          <p14:tracePt t="201462" x="8172450" y="4029075"/>
          <p14:tracePt t="201524" x="8181975" y="4029075"/>
          <p14:tracePt t="201541" x="8191500" y="4029075"/>
          <p14:tracePt t="201544" x="8210550" y="4029075"/>
          <p14:tracePt t="201557" x="8220075" y="4019550"/>
          <p14:tracePt t="201563" x="8239125" y="4019550"/>
          <p14:tracePt t="201579" x="8315325" y="4019550"/>
          <p14:tracePt t="201596" x="8382000" y="4019550"/>
          <p14:tracePt t="201613" x="8515350" y="4019550"/>
          <p14:tracePt t="201629" x="8724900" y="4038600"/>
          <p14:tracePt t="201646" x="8982075" y="4076700"/>
          <p14:tracePt t="201663" x="9267825" y="4105275"/>
          <p14:tracePt t="201679" x="9534525" y="4133850"/>
          <p14:tracePt t="201696" x="9753600" y="4133850"/>
          <p14:tracePt t="201712" x="9915525" y="4133850"/>
          <p14:tracePt t="201729" x="10029825" y="4133850"/>
          <p14:tracePt t="201746" x="10086975" y="4133850"/>
          <p14:tracePt t="201762" x="10125075" y="4133850"/>
          <p14:tracePt t="201764" x="10144125" y="4133850"/>
          <p14:tracePt t="201779" x="10153650" y="4133850"/>
          <p14:tracePt t="201796" x="10201275" y="4133850"/>
          <p14:tracePt t="201812" x="10239375" y="4133850"/>
          <p14:tracePt t="201829" x="10267950" y="4133850"/>
          <p14:tracePt t="201846" x="10277475" y="4133850"/>
          <p14:tracePt t="201863" x="10287000" y="4133850"/>
          <p14:tracePt t="201879" x="10296525" y="4133850"/>
          <p14:tracePt t="201895" x="10306050" y="4133850"/>
          <p14:tracePt t="201912" x="10334625" y="4133850"/>
          <p14:tracePt t="201929" x="10382250" y="4133850"/>
          <p14:tracePt t="201945" x="10420350" y="4133850"/>
          <p14:tracePt t="201962" x="10429875" y="4133850"/>
          <p14:tracePt t="202054" x="0" y="0"/>
        </p14:tracePtLst>
        <p14:tracePtLst>
          <p14:tracePt t="203722" x="8077200" y="2505075"/>
          <p14:tracePt t="203817" x="8077200" y="2514600"/>
          <p14:tracePt t="203820" x="8115300" y="2514600"/>
          <p14:tracePt t="203833" x="8143875" y="2524125"/>
          <p14:tracePt t="203841" x="8181975" y="2533650"/>
          <p14:tracePt t="203857" x="8362950" y="2543175"/>
          <p14:tracePt t="203874" x="8620125" y="2562225"/>
          <p14:tracePt t="203890" x="8905875" y="2590800"/>
          <p14:tracePt t="203907" x="9153525" y="2600325"/>
          <p14:tracePt t="203924" x="9382125" y="2600325"/>
          <p14:tracePt t="203940" x="9544050" y="2600325"/>
          <p14:tracePt t="203957" x="9677400" y="2600325"/>
          <p14:tracePt t="203974" x="9744075" y="2600325"/>
          <p14:tracePt t="203990" x="9801225" y="2600325"/>
          <p14:tracePt t="204007" x="9877425" y="2600325"/>
          <p14:tracePt t="204024" x="9972675" y="2600325"/>
          <p14:tracePt t="204040" x="10029825" y="2600325"/>
          <p14:tracePt t="204057" x="10086975" y="2600325"/>
          <p14:tracePt t="204073" x="10144125" y="2600325"/>
          <p14:tracePt t="204090" x="10220325" y="2609850"/>
          <p14:tracePt t="204092" x="10258425" y="2609850"/>
          <p14:tracePt t="204107" x="10287000" y="2609850"/>
          <p14:tracePt t="204124" x="10429875" y="2628900"/>
          <p14:tracePt t="204140" x="10487025" y="2638425"/>
          <p14:tracePt t="204157" x="10544175" y="2647950"/>
          <p14:tracePt t="204505" x="0" y="0"/>
        </p14:tracePtLst>
        <p14:tracePtLst>
          <p14:tracePt t="205603" x="8667750" y="3400425"/>
          <p14:tracePt t="205735" x="8686800" y="3400425"/>
          <p14:tracePt t="205747" x="8705850" y="3400425"/>
          <p14:tracePt t="205753" x="8715375" y="3400425"/>
          <p14:tracePt t="205769" x="8753475" y="3400425"/>
          <p14:tracePt t="205786" x="8848725" y="3409950"/>
          <p14:tracePt t="205804" x="8972550" y="3448050"/>
          <p14:tracePt t="205819" x="9039225" y="3457575"/>
          <p14:tracePt t="205836" x="9191625" y="3486150"/>
          <p14:tracePt t="205852" x="9324975" y="3505200"/>
          <p14:tracePt t="205869" x="9401175" y="3533775"/>
          <p14:tracePt t="205886" x="9429750" y="3533775"/>
          <p14:tracePt t="205902" x="9439275" y="3533775"/>
          <p14:tracePt t="205939" x="0" y="0"/>
        </p14:tracePtLst>
        <p14:tracePtLst>
          <p14:tracePt t="206371" x="8763000" y="4200525"/>
          <p14:tracePt t="206375" x="8791575" y="4200525"/>
          <p14:tracePt t="206385" x="8810625" y="4191000"/>
          <p14:tracePt t="206401" x="8896350" y="4181475"/>
          <p14:tracePt t="206418" x="8991600" y="4152900"/>
          <p14:tracePt t="206434" x="9201150" y="4133850"/>
          <p14:tracePt t="206451" x="9286875" y="4133850"/>
          <p14:tracePt t="206452" x="9372600" y="4133850"/>
          <p14:tracePt t="206468" x="9505950" y="4133850"/>
          <p14:tracePt t="206484" x="9525000" y="4133850"/>
          <p14:tracePt t="206549" x="0" y="0"/>
        </p14:tracePtLst>
        <p14:tracePtLst>
          <p14:tracePt t="228137" x="8429625" y="4105275"/>
          <p14:tracePt t="228555" x="8439150" y="4095750"/>
          <p14:tracePt t="228559" x="8448675" y="4086225"/>
          <p14:tracePt t="228571" x="8458200" y="4076700"/>
          <p14:tracePt t="228581" x="8477250" y="4057650"/>
          <p14:tracePt t="228598" x="8486775" y="4057650"/>
          <p14:tracePt t="228614" x="8505825" y="4038600"/>
          <p14:tracePt t="228631" x="8515350" y="4038600"/>
          <p14:tracePt t="228647" x="8562975" y="4038600"/>
          <p14:tracePt t="228664" x="8610600" y="4038600"/>
          <p14:tracePt t="228666" x="8629650" y="4038600"/>
          <p14:tracePt t="228681" x="8648700" y="4038600"/>
          <p14:tracePt t="228681" x="8658225" y="4038600"/>
          <p14:tracePt t="228714" x="8677275" y="4038600"/>
          <p14:tracePt t="228718" x="8686800" y="4038600"/>
          <p14:tracePt t="228731" x="8705850" y="4038600"/>
          <p14:tracePt t="228747" x="8763000" y="4038600"/>
          <p14:tracePt t="228764" x="8829675" y="4038600"/>
          <p14:tracePt t="228781" x="8924925" y="4038600"/>
          <p14:tracePt t="228782" x="8972550" y="4038600"/>
          <p14:tracePt t="228797" x="9029700" y="4038600"/>
          <p14:tracePt t="228814" x="9105900" y="4038600"/>
          <p14:tracePt t="228830" x="9163050" y="4038600"/>
          <p14:tracePt t="228847" x="9239250" y="4038600"/>
          <p14:tracePt t="228864" x="9315450" y="4038600"/>
          <p14:tracePt t="228880" x="9410700" y="4038600"/>
          <p14:tracePt t="228897" x="9486900" y="4038600"/>
          <p14:tracePt t="228913" x="9544050" y="4038600"/>
          <p14:tracePt t="228930" x="9572625" y="4038600"/>
          <p14:tracePt t="228947" x="9629775" y="4057650"/>
          <p14:tracePt t="228963" x="9677400" y="4067175"/>
          <p14:tracePt t="228980" x="9744075" y="4076700"/>
          <p14:tracePt t="228997" x="9858375" y="4086225"/>
          <p14:tracePt t="229013" x="9953625" y="4086225"/>
          <p14:tracePt t="229030" x="10048875" y="4095750"/>
          <p14:tracePt t="229046" x="10106025" y="4105275"/>
          <p14:tracePt t="229063" x="10153650" y="4114800"/>
          <p14:tracePt t="229080" x="10210800" y="4124325"/>
          <p14:tracePt t="229096" x="10267950" y="4133850"/>
          <p14:tracePt t="229113" x="10315575" y="4143375"/>
          <p14:tracePt t="229114" x="10344150" y="4143375"/>
          <p14:tracePt t="229130" x="10391775" y="4152900"/>
          <p14:tracePt t="229146" x="10420350" y="4162425"/>
          <p14:tracePt t="229163" x="10439400" y="4162425"/>
          <p14:tracePt t="229179" x="10458450" y="4162425"/>
          <p14:tracePt t="229214" x="10477500" y="4162425"/>
          <p14:tracePt t="229229" x="10496550" y="4162425"/>
          <p14:tracePt t="229246" x="10506075" y="4162425"/>
          <p14:tracePt t="229263" x="10515600" y="4162425"/>
          <p14:tracePt t="229579" x="0" y="0"/>
        </p14:tracePtLst>
        <p14:tracePtLst>
          <p14:tracePt t="230205" x="10477500" y="4181475"/>
          <p14:tracePt t="230396" x="0" y="0"/>
        </p14:tracePtLst>
        <p14:tracePtLst>
          <p14:tracePt t="231543" x="7791450" y="4076700"/>
          <p14:tracePt t="231547" x="7800975" y="4076700"/>
          <p14:tracePt t="231734" x="0" y="0"/>
        </p14:tracePtLst>
        <p14:tracePtLst>
          <p14:tracePt t="233408" x="10144125" y="4038600"/>
          <p14:tracePt t="233585" x="0" y="0"/>
        </p14:tracePtLst>
        <p14:tracePtLst>
          <p14:tracePt t="237439" x="9410700" y="4762500"/>
          <p14:tracePt t="237614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D36EA679-6043-4403-A6FA-11B15EF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82" y="28582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</a:rPr>
              <a:t>Toán</a:t>
            </a:r>
            <a:endParaRPr lang="en-US" altLang="vi-VN" sz="2800" b="1" dirty="0">
              <a:latin typeface="HP001 4H" panose="020B0603050302020204" pitchFamily="34" charset="-93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6CAB70AB-8312-4BA3-A94F-21CD195D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220" y="977293"/>
            <a:ext cx="2676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Biểu</a:t>
            </a:r>
            <a:r>
              <a:rPr lang="en-US" altLang="vi-VN" sz="3600" b="1" u="none" dirty="0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3600" b="1" u="none" dirty="0" err="1">
                <a:solidFill>
                  <a:srgbClr val="FF0000"/>
                </a:solidFill>
                <a:latin typeface="HP001 4H" panose="020B0603050302020204" pitchFamily="34" charset="-93"/>
                <a:cs typeface="Times New Roman" panose="02020603050405020304" pitchFamily="18" charset="0"/>
              </a:rPr>
              <a:t>đồ</a:t>
            </a:r>
            <a:endParaRPr lang="en-US" altLang="vi-VN" sz="3600" b="1" u="none" dirty="0">
              <a:solidFill>
                <a:srgbClr val="FF0000"/>
              </a:solidFill>
              <a:latin typeface="HP001 4H" panose="020B0603050302020204" pitchFamily="34" charset="-93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5A9FCE-41A0-4AD5-931F-8BDBE5349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61" y="2639798"/>
            <a:ext cx="1826325" cy="32244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9C3A4EE-7B12-4B02-8E35-90EAF2A0EBE9}"/>
              </a:ext>
            </a:extLst>
          </p:cNvPr>
          <p:cNvGrpSpPr/>
          <p:nvPr/>
        </p:nvGrpSpPr>
        <p:grpSpPr>
          <a:xfrm>
            <a:off x="3021386" y="1802190"/>
            <a:ext cx="6776580" cy="1582969"/>
            <a:chOff x="3021386" y="1802190"/>
            <a:chExt cx="6776580" cy="1582969"/>
          </a:xfrm>
        </p:grpSpPr>
        <p:sp>
          <p:nvSpPr>
            <p:cNvPr id="4" name="Cloud 3">
              <a:extLst>
                <a:ext uri="{FF2B5EF4-FFF2-40B4-BE49-F238E27FC236}">
                  <a16:creationId xmlns="" xmlns:a16="http://schemas.microsoft.com/office/drawing/2014/main" id="{41C8E744-7B20-468F-AC07-E25F92B67B4B}"/>
                </a:ext>
              </a:extLst>
            </p:cNvPr>
            <p:cNvSpPr/>
            <p:nvPr/>
          </p:nvSpPr>
          <p:spPr>
            <a:xfrm>
              <a:off x="3021386" y="1802190"/>
              <a:ext cx="6776580" cy="1582969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9" name="Text Box 27">
              <a:extLst>
                <a:ext uri="{FF2B5EF4-FFF2-40B4-BE49-F238E27FC236}">
                  <a16:creationId xmlns="" xmlns:a16="http://schemas.microsoft.com/office/drawing/2014/main" id="{47A0204A-1918-411C-A059-CD6428EFE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701" y="2260242"/>
              <a:ext cx="53608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u="none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2400" b="1" u="none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0" name="Speech Bubble: Oval 29">
            <a:extLst>
              <a:ext uri="{FF2B5EF4-FFF2-40B4-BE49-F238E27FC236}">
                <a16:creationId xmlns="" xmlns:a16="http://schemas.microsoft.com/office/drawing/2014/main" id="{C9AAF5F7-A046-44DD-8BCC-DD4C8C013F83}"/>
              </a:ext>
            </a:extLst>
          </p:cNvPr>
          <p:cNvSpPr/>
          <p:nvPr/>
        </p:nvSpPr>
        <p:spPr>
          <a:xfrm>
            <a:off x="3645074" y="3820438"/>
            <a:ext cx="7452986" cy="1582969"/>
          </a:xfrm>
          <a:prstGeom prst="wedgeEllipseCallout">
            <a:avLst>
              <a:gd name="adj1" fmla="val -61805"/>
              <a:gd name="adj2" fmla="val -4116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368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X2Convert.com em_phong_chong_corona_bai_hat_thieu_nhi_phong_chong_dich_covid_19_4407340199829742933 (online-video-cutter.com)">
            <a:hlinkClick r:id="" action="ppaction://media"/>
            <a:extLst>
              <a:ext uri="{FF2B5EF4-FFF2-40B4-BE49-F238E27FC236}">
                <a16:creationId xmlns="" xmlns:a16="http://schemas.microsoft.com/office/drawing/2014/main" id="{B95F4226-0E18-4A0D-AD52-BAA33CD3A6A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361" y="912835"/>
            <a:ext cx="10041699" cy="5112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59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6" descr="01">
            <a:extLst>
              <a:ext uri="{FF2B5EF4-FFF2-40B4-BE49-F238E27FC236}">
                <a16:creationId xmlns="" xmlns:a16="http://schemas.microsoft.com/office/drawing/2014/main" id="{95D3E80A-3FB4-4D34-8AA0-F6033292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0" y="534851"/>
            <a:ext cx="10124510" cy="54617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F413560-6F42-4155-A639-AEAC81B0D85D}"/>
              </a:ext>
            </a:extLst>
          </p:cNvPr>
          <p:cNvSpPr/>
          <p:nvPr/>
        </p:nvSpPr>
        <p:spPr>
          <a:xfrm>
            <a:off x="1" y="3962401"/>
            <a:ext cx="12189414" cy="29128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Text Box 7">
            <a:extLst>
              <a:ext uri="{FF2B5EF4-FFF2-40B4-BE49-F238E27FC236}">
                <a16:creationId xmlns="" xmlns:a16="http://schemas.microsoft.com/office/drawing/2014/main" id="{97974AC5-2E59-4325-9627-9F86C20F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303" y="5490064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40A9CD8B-5949-42AC-8E6D-1A0F6CAF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181" y="54661"/>
            <a:ext cx="2494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84ADE69F-CA46-4917-9D22-A543BE634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30" y="4087326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="" xmlns:a16="http://schemas.microsoft.com/office/drawing/2014/main" id="{545A1B90-455A-4028-B10C-01B8163B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30" y="4548991"/>
            <a:ext cx="405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="" xmlns:a16="http://schemas.microsoft.com/office/drawing/2014/main" id="{34540BBE-86D6-4D02-934C-C3F3849A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18" y="6002529"/>
            <a:ext cx="443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="" xmlns:a16="http://schemas.microsoft.com/office/drawing/2014/main" id="{AAA7A7B0-1537-47D8-8EE7-FB748273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770" y="4087326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="" xmlns:a16="http://schemas.microsoft.com/office/drawing/2014/main" id="{E15DA986-C7CD-4D0B-9C97-64709492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771" y="4554921"/>
            <a:ext cx="80670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="" xmlns:a16="http://schemas.microsoft.com/office/drawing/2014/main" id="{A305E372-31B1-4896-B65C-E623A1A8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770" y="5492296"/>
            <a:ext cx="431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="" xmlns:a16="http://schemas.microsoft.com/office/drawing/2014/main" id="{0BC013E5-9451-4221-A8BE-3782887D1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770" y="5969708"/>
            <a:ext cx="7836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523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5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</p:bldLst>
  </p:timing>
  <p:extLst mod="1">
    <p:ext uri="{3A86A75C-4F4B-4683-9AE1-C65F6400EC91}">
      <p14:laserTraceLst xmlns:p14="http://schemas.microsoft.com/office/powerpoint/2010/main">
        <p14:tracePtLst>
          <p14:tracePt t="83548" x="2295525" y="2943225"/>
          <p14:tracePt t="83644" x="2286000" y="2943225"/>
          <p14:tracePt t="83660" x="2286000" y="2933700"/>
          <p14:tracePt t="83664" x="2286000" y="2924175"/>
          <p14:tracePt t="83681" x="2286000" y="2905125"/>
          <p14:tracePt t="83697" x="2286000" y="2857500"/>
          <p14:tracePt t="83714" x="2286000" y="2819400"/>
          <p14:tracePt t="83731" x="2305050" y="2771775"/>
          <p14:tracePt t="83747" x="2314575" y="2743200"/>
          <p14:tracePt t="83764" x="2333625" y="2714625"/>
          <p14:tracePt t="83781" x="2333625" y="2647950"/>
          <p14:tracePt t="83797" x="2333625" y="2562225"/>
          <p14:tracePt t="83814" x="2333625" y="2476500"/>
          <p14:tracePt t="83832" x="2333625" y="2419350"/>
          <p14:tracePt t="83847" x="2333625" y="2305050"/>
          <p14:tracePt t="83864" x="2333625" y="2209800"/>
          <p14:tracePt t="83880" x="2333625" y="2133600"/>
          <p14:tracePt t="83897" x="2324100" y="2076450"/>
          <p14:tracePt t="83913" x="2314575" y="2019300"/>
          <p14:tracePt t="83931" x="2305050" y="1952625"/>
          <p14:tracePt t="83947" x="2305050" y="1876425"/>
          <p14:tracePt t="83963" x="2295525" y="1838325"/>
          <p14:tracePt t="83981" x="2238375" y="1771650"/>
          <p14:tracePt t="83997" x="2228850" y="1685925"/>
          <p14:tracePt t="84013" x="2219325" y="1609725"/>
          <p14:tracePt t="84015" x="2219325" y="1581150"/>
          <p14:tracePt t="84030" x="2219325" y="1571625"/>
          <p14:tracePt t="84047" x="2219325" y="1543050"/>
          <p14:tracePt t="84063" x="2209800" y="1504950"/>
          <p14:tracePt t="84172" x="2200275" y="1495425"/>
          <p14:tracePt t="84176" x="2190750" y="1514475"/>
          <p14:tracePt t="84188" x="2190750" y="1571625"/>
          <p14:tracePt t="84196" x="2181225" y="1676400"/>
          <p14:tracePt t="84213" x="2124075" y="1962150"/>
          <p14:tracePt t="84229" x="2076450" y="2324100"/>
          <p14:tracePt t="84246" x="2047875" y="2809875"/>
          <p14:tracePt t="84263" x="2047875" y="3200400"/>
          <p14:tracePt t="84279" x="2047875" y="3533775"/>
          <p14:tracePt t="84296" x="2047875" y="3781425"/>
          <p14:tracePt t="84313" x="2047875" y="3962400"/>
          <p14:tracePt t="84329" x="2057400" y="4076700"/>
          <p14:tracePt t="84331" x="2057400" y="4086225"/>
          <p14:tracePt t="84347" x="2057400" y="4095750"/>
          <p14:tracePt t="84380" x="2066925" y="4105275"/>
          <p14:tracePt t="84384" x="2066925" y="4114800"/>
          <p14:tracePt t="84396" x="2066925" y="4124325"/>
          <p14:tracePt t="84412" x="2066925" y="4133850"/>
          <p14:tracePt t="84429" x="2066925" y="4152900"/>
          <p14:tracePt t="84446" x="2066925" y="4171950"/>
          <p14:tracePt t="84462" x="2066925" y="4191000"/>
          <p14:tracePt t="84479" x="2066925" y="4219575"/>
          <p14:tracePt t="84496" x="2066925" y="4229100"/>
          <p14:tracePt t="84512" x="2066925" y="4238625"/>
          <p14:tracePt t="84590" x="2066925" y="4219575"/>
          <p14:tracePt t="84593" x="2066925" y="4181475"/>
          <p14:tracePt t="84605" x="2085975" y="4124325"/>
          <p14:tracePt t="84612" x="2085975" y="4086225"/>
          <p14:tracePt t="84628" x="2105025" y="4029075"/>
          <p14:tracePt t="84645" x="2133600" y="3914775"/>
          <p14:tracePt t="84662" x="2162175" y="3800475"/>
          <p14:tracePt t="84678" x="2171700" y="3686175"/>
          <p14:tracePt t="84695" x="2181225" y="3590925"/>
          <p14:tracePt t="84712" x="2200275" y="3552825"/>
          <p14:tracePt t="84728" x="2200275" y="3486150"/>
          <p14:tracePt t="84745" x="2200275" y="3429000"/>
          <p14:tracePt t="84761" x="2209800" y="3352800"/>
          <p14:tracePt t="84778" x="2209800" y="3305175"/>
          <p14:tracePt t="84795" x="2209800" y="3267075"/>
          <p14:tracePt t="84812" x="2209800" y="3248025"/>
          <p14:tracePt t="84925" x="2209800" y="3267075"/>
          <p14:tracePt t="84931" x="2209800" y="3295650"/>
          <p14:tracePt t="84945" x="2209800" y="3381375"/>
          <p14:tracePt t="84961" x="2209800" y="3476625"/>
          <p14:tracePt t="84978" x="2209800" y="3562350"/>
          <p14:tracePt t="84994" x="2209800" y="3600450"/>
          <p14:tracePt t="85011" x="2209800" y="3629025"/>
          <p14:tracePt t="85277" x="0" y="0"/>
        </p14:tracePtLst>
        <p14:tracePtLst>
          <p14:tracePt t="90256" x="4086225" y="1704975"/>
          <p14:tracePt t="90479" x="4095750" y="1704975"/>
          <p14:tracePt t="90485" x="4105275" y="1704975"/>
          <p14:tracePt t="90498" x="4152900" y="1704975"/>
          <p14:tracePt t="90514" x="4562475" y="1704975"/>
          <p14:tracePt t="90531" x="5200650" y="1714500"/>
          <p14:tracePt t="90548" x="5934075" y="1762125"/>
          <p14:tracePt t="90564" x="6629400" y="1762125"/>
          <p14:tracePt t="90581" x="7219950" y="1781175"/>
          <p14:tracePt t="90598" x="7667625" y="1790700"/>
          <p14:tracePt t="90614" x="7972425" y="1809750"/>
          <p14:tracePt t="90631" x="8191500" y="1819275"/>
          <p14:tracePt t="90647" x="8372475" y="1828800"/>
          <p14:tracePt t="90664" x="8515350" y="1847850"/>
          <p14:tracePt t="90680" x="8610600" y="1847850"/>
          <p14:tracePt t="90697" x="8658225" y="1847850"/>
          <p14:tracePt t="90714" x="8686800" y="1847850"/>
          <p14:tracePt t="90730" x="8705850" y="1847850"/>
          <p14:tracePt t="90747" x="8715375" y="1847850"/>
          <p14:tracePt t="90764" x="8734425" y="1847850"/>
          <p14:tracePt t="90780" x="8782050" y="1847850"/>
          <p14:tracePt t="90797" x="8839200" y="1847850"/>
          <p14:tracePt t="90814" x="8905875" y="1857375"/>
          <p14:tracePt t="90815" x="8934450" y="1857375"/>
          <p14:tracePt t="90831" x="9067800" y="1876425"/>
          <p14:tracePt t="90847" x="9210675" y="1885950"/>
          <p14:tracePt t="90863" x="9305925" y="1895475"/>
          <p14:tracePt t="90880" x="9324975" y="1895475"/>
          <p14:tracePt t="91296" x="0" y="0"/>
        </p14:tracePtLst>
        <p14:tracePtLst>
          <p14:tracePt t="95970" x="3886200" y="1857375"/>
          <p14:tracePt t="97476" x="0" y="0"/>
        </p14:tracePtLst>
        <p14:tracePtLst>
          <p14:tracePt t="98702" x="5991225" y="1876425"/>
          <p14:tracePt t="99277" x="0" y="0"/>
        </p14:tracePtLst>
        <p14:tracePtLst>
          <p14:tracePt t="100336" x="8058150" y="1885950"/>
          <p14:tracePt t="100623" x="0" y="0"/>
        </p14:tracePtLst>
        <p14:tracePtLst>
          <p14:tracePt t="102434" x="10163175" y="2724150"/>
          <p14:tracePt t="103683" x="0" y="0"/>
        </p14:tracePtLst>
        <p14:tracePtLst>
          <p14:tracePt t="113680" x="2038350" y="1885950"/>
          <p14:tracePt t="113825" x="2047875" y="1885950"/>
          <p14:tracePt t="113841" x="2076450" y="1876425"/>
          <p14:tracePt t="113845" x="2095500" y="1866900"/>
          <p14:tracePt t="113858" x="2124075" y="1857375"/>
          <p14:tracePt t="113875" x="2209800" y="1857375"/>
          <p14:tracePt t="113891" x="2266950" y="1857375"/>
          <p14:tracePt t="113893" x="2314575" y="1857375"/>
          <p14:tracePt t="113908" x="2343150" y="1857375"/>
          <p14:tracePt t="113925" x="2362200" y="1857375"/>
          <p14:tracePt t="113985" x="2371725" y="1866900"/>
          <p14:tracePt t="114001" x="2371725" y="1885950"/>
          <p14:tracePt t="114005" x="2371725" y="1914525"/>
          <p14:tracePt t="114017" x="2371725" y="1933575"/>
          <p14:tracePt t="114024" x="2371725" y="1952625"/>
          <p14:tracePt t="114041" x="2371725" y="2009775"/>
          <p14:tracePt t="114057" x="2352675" y="2076450"/>
          <p14:tracePt t="114074" x="2324100" y="2133600"/>
          <p14:tracePt t="114092" x="2305050" y="2200275"/>
          <p14:tracePt t="114107" x="2286000" y="2276475"/>
          <p14:tracePt t="114124" x="2276475" y="2314575"/>
          <p14:tracePt t="114140" x="2266950" y="2362200"/>
          <p14:tracePt t="114157" x="2257425" y="2381250"/>
          <p14:tracePt t="114174" x="2247900" y="2409825"/>
          <p14:tracePt t="114191" x="2247900" y="2438400"/>
          <p14:tracePt t="114207" x="2238375" y="2466975"/>
          <p14:tracePt t="114224" x="2219325" y="2505075"/>
          <p14:tracePt t="114241" x="2219325" y="2533650"/>
          <p14:tracePt t="114258" x="2219325" y="2552700"/>
          <p14:tracePt t="114274" x="2209800" y="2590800"/>
          <p14:tracePt t="114290" x="2200275" y="2619375"/>
          <p14:tracePt t="114307" x="2181225" y="2667000"/>
          <p14:tracePt t="114324" x="2171700" y="2714625"/>
          <p14:tracePt t="114324" x="2162175" y="2724150"/>
          <p14:tracePt t="114340" x="2152650" y="2752725"/>
          <p14:tracePt t="114357" x="2143125" y="2781300"/>
          <p14:tracePt t="114373" x="2133600" y="2857500"/>
          <p14:tracePt t="114390" x="2124075" y="2886075"/>
          <p14:tracePt t="114407" x="2114550" y="2933700"/>
          <p14:tracePt t="114423" x="2105025" y="2971800"/>
          <p14:tracePt t="114440" x="2105025" y="2990850"/>
          <p14:tracePt t="114456" x="2095500" y="3048000"/>
          <p14:tracePt t="114473" x="2095500" y="3076575"/>
          <p14:tracePt t="114490" x="2095500" y="3133725"/>
          <p14:tracePt t="114506" x="2095500" y="3162300"/>
          <p14:tracePt t="114523" x="2095500" y="3209925"/>
          <p14:tracePt t="114540" x="2105025" y="3267075"/>
          <p14:tracePt t="114557" x="2105025" y="3324225"/>
          <p14:tracePt t="114573" x="2124075" y="3362325"/>
          <p14:tracePt t="114590" x="2124075" y="3390900"/>
          <p14:tracePt t="114606" x="2143125" y="3457575"/>
          <p14:tracePt t="114623" x="2152650" y="3476625"/>
          <p14:tracePt t="114640" x="2162175" y="3514725"/>
          <p14:tracePt t="114656" x="2171700" y="3524250"/>
          <p14:tracePt t="114678" x="2190750" y="3543300"/>
          <p14:tracePt t="114690" x="2190750" y="3552825"/>
          <p14:tracePt t="114707" x="2200275" y="3590925"/>
          <p14:tracePt t="114722" x="2209800" y="3619500"/>
          <p14:tracePt t="114739" x="2219325" y="3638550"/>
          <p14:tracePt t="114785" x="2228850" y="3648075"/>
          <p14:tracePt t="114801" x="2228850" y="3667125"/>
          <p14:tracePt t="114806" x="2228850" y="3676650"/>
          <p14:tracePt t="114822" x="2238375" y="3695700"/>
          <p14:tracePt t="114839" x="2238375" y="3714750"/>
          <p14:tracePt t="114929" x="2238375" y="3724275"/>
          <p14:tracePt t="115249" x="2247900" y="3724275"/>
          <p14:tracePt t="115254" x="0" y="0"/>
        </p14:tracePtLst>
        <p14:tracePtLst>
          <p14:tracePt t="122524" x="2152650" y="1724025"/>
          <p14:tracePt t="122655" x="2152650" y="1733550"/>
          <p14:tracePt t="122667" x="2143125" y="1743075"/>
          <p14:tracePt t="122671" x="2133600" y="1771650"/>
          <p14:tracePt t="122686" x="2124075" y="1790700"/>
          <p14:tracePt t="122703" x="2114550" y="1857375"/>
          <p14:tracePt t="122720" x="2085975" y="1914525"/>
          <p14:tracePt t="122736" x="2076450" y="1990725"/>
          <p14:tracePt t="122753" x="2066925" y="2057400"/>
          <p14:tracePt t="122770" x="2057400" y="2114550"/>
          <p14:tracePt t="122787" x="2047875" y="2181225"/>
          <p14:tracePt t="122803" x="2038350" y="2266950"/>
          <p14:tracePt t="122820" x="2019300" y="2343150"/>
          <p14:tracePt t="122836" x="2009775" y="2390775"/>
          <p14:tracePt t="122853" x="1981200" y="2438400"/>
          <p14:tracePt t="122869" x="1981200" y="2476500"/>
          <p14:tracePt t="122886" x="1971675" y="2552700"/>
          <p14:tracePt t="122903" x="1971675" y="2590800"/>
          <p14:tracePt t="122919" x="1971675" y="2628900"/>
          <p14:tracePt t="122936" x="1971675" y="2705100"/>
          <p14:tracePt t="122953" x="1971675" y="2781300"/>
          <p14:tracePt t="122969" x="1971675" y="2838450"/>
          <p14:tracePt t="122986" x="1971675" y="2895600"/>
          <p14:tracePt t="123003" x="1971675" y="2952750"/>
          <p14:tracePt t="123019" x="1971675" y="3009900"/>
          <p14:tracePt t="123036" x="1981200" y="3076575"/>
          <p14:tracePt t="123037" x="2000250" y="3114675"/>
          <p14:tracePt t="123053" x="2019300" y="3209925"/>
          <p14:tracePt t="123069" x="2047875" y="3314700"/>
          <p14:tracePt t="123086" x="2066925" y="3400425"/>
          <p14:tracePt t="123102" x="2076450" y="3448050"/>
          <p14:tracePt t="123119" x="2085975" y="3505200"/>
          <p14:tracePt t="123121" x="2095500" y="3533775"/>
          <p14:tracePt t="123136" x="2105025" y="3571875"/>
          <p14:tracePt t="123152" x="2124075" y="3648075"/>
          <p14:tracePt t="123169" x="2143125" y="3686175"/>
          <p14:tracePt t="123186" x="2152650" y="3724275"/>
          <p14:tracePt t="123202" x="2162175" y="3743325"/>
          <p14:tracePt t="123229" x="2162175" y="3752850"/>
          <p14:tracePt t="123246" x="2171700" y="3762375"/>
          <p14:tracePt t="123262" x="2171700" y="3771900"/>
          <p14:tracePt t="123293" x="2171700" y="3781425"/>
          <p14:tracePt t="123341" x="2171700" y="3790950"/>
          <p14:tracePt t="123485" x="2181225" y="3800475"/>
          <p14:tracePt t="123501" x="2200275" y="3790950"/>
          <p14:tracePt t="123505" x="2219325" y="3762375"/>
          <p14:tracePt t="123518" x="2238375" y="3733800"/>
          <p14:tracePt t="123535" x="2257425" y="3705225"/>
          <p14:tracePt t="123551" x="2276475" y="3667125"/>
          <p14:tracePt t="123568" x="2295525" y="3619500"/>
          <p14:tracePt t="123584" x="2295525" y="3571875"/>
          <p14:tracePt t="123601" x="2305050" y="3524250"/>
          <p14:tracePt t="123618" x="2314575" y="3467100"/>
          <p14:tracePt t="123634" x="2314575" y="3419475"/>
          <p14:tracePt t="123651" x="2314575" y="3343275"/>
          <p14:tracePt t="123667" x="2314575" y="3295650"/>
          <p14:tracePt t="123684" x="2314575" y="3228975"/>
          <p14:tracePt t="123701" x="2314575" y="3143250"/>
          <p14:tracePt t="123718" x="2314575" y="3067050"/>
          <p14:tracePt t="123734" x="2314575" y="2971800"/>
          <p14:tracePt t="123751" x="2314575" y="2914650"/>
          <p14:tracePt t="123767" x="2314575" y="2857500"/>
          <p14:tracePt t="123784" x="2314575" y="2819400"/>
          <p14:tracePt t="123800" x="2314575" y="2762250"/>
          <p14:tracePt t="123817" x="2314575" y="2724150"/>
          <p14:tracePt t="123834" x="2305050" y="2676525"/>
          <p14:tracePt t="123850" x="2295525" y="2619375"/>
          <p14:tracePt t="123867" x="2276475" y="2552700"/>
          <p14:tracePt t="123869" x="2266950" y="2524125"/>
          <p14:tracePt t="123884" x="2266950" y="2505075"/>
          <p14:tracePt t="123901" x="2247900" y="2438400"/>
          <p14:tracePt t="123917" x="2238375" y="2343150"/>
          <p14:tracePt t="123934" x="2219325" y="2286000"/>
          <p14:tracePt t="123950" x="2209800" y="2238375"/>
          <p14:tracePt t="123967" x="2200275" y="2162175"/>
          <p14:tracePt t="123984" x="2190750" y="2105025"/>
          <p14:tracePt t="123984" x="2190750" y="2076450"/>
          <p14:tracePt t="124000" x="2190750" y="2047875"/>
          <p14:tracePt t="124017" x="2190750" y="2009775"/>
          <p14:tracePt t="124034" x="2190750" y="2000250"/>
          <p14:tracePt t="124050" x="2181225" y="1971675"/>
          <p14:tracePt t="124067" x="2181225" y="1952625"/>
          <p14:tracePt t="124093" x="2181225" y="1943100"/>
          <p14:tracePt t="124205" x="2171700" y="1933575"/>
          <p14:tracePt t="124224" x="2152650" y="1962150"/>
          <p14:tracePt t="124238" x="2152650" y="2000250"/>
          <p14:tracePt t="124241" x="2143125" y="2038350"/>
          <p14:tracePt t="124253" x="2133600" y="2095500"/>
          <p14:tracePt t="124266" x="2124075" y="2124075"/>
          <p14:tracePt t="124283" x="2114550" y="2257425"/>
          <p14:tracePt t="124299" x="2114550" y="2419350"/>
          <p14:tracePt t="124316" x="2095500" y="2705100"/>
          <p14:tracePt t="124333" x="2095500" y="2886075"/>
          <p14:tracePt t="124349" x="2095500" y="2952750"/>
          <p14:tracePt t="124366" x="2095500" y="3105150"/>
          <p14:tracePt t="124366" x="2095500" y="3152775"/>
          <p14:tracePt t="124383" x="2095500" y="3248025"/>
          <p14:tracePt t="124399" x="2095500" y="3324225"/>
          <p14:tracePt t="124416" x="2095500" y="3343275"/>
          <p14:tracePt t="124433" x="2095500" y="3381375"/>
          <p14:tracePt t="124449" x="2095500" y="3400425"/>
          <p14:tracePt t="124466" x="2095500" y="3409950"/>
          <p14:tracePt t="124483" x="2095500" y="3419475"/>
          <p14:tracePt t="124499" x="2095500" y="3429000"/>
          <p14:tracePt t="124515" x="2095500" y="3448050"/>
          <p14:tracePt t="124543" x="2095500" y="3457575"/>
          <p14:tracePt t="124576" x="2095500" y="3476625"/>
          <p14:tracePt t="124607" x="2095500" y="3486150"/>
          <p14:tracePt t="124623" x="2095500" y="3495675"/>
          <p14:tracePt t="124639" x="2095500" y="3505200"/>
          <p14:tracePt t="124643" x="2095500" y="3514725"/>
          <p14:tracePt t="124655" x="2095500" y="3524250"/>
          <p14:tracePt t="124665" x="2095500" y="3533775"/>
          <p14:tracePt t="124682" x="2124075" y="3562350"/>
          <p14:tracePt t="124699" x="2133600" y="3581400"/>
          <p14:tracePt t="124719" x="2152650" y="3600450"/>
          <p14:tracePt t="124732" x="2162175" y="3609975"/>
          <p14:tracePt t="124748" x="2171700" y="3619500"/>
          <p14:tracePt t="124765" x="2181225" y="3619500"/>
          <p14:tracePt t="124783" x="2181225" y="3629025"/>
          <p14:tracePt t="125007" x="0" y="0"/>
        </p14:tracePtLst>
        <p14:tracePtLst>
          <p14:tracePt t="126178" x="2133600" y="1781175"/>
          <p14:tracePt t="126369" x="2133600" y="1790700"/>
          <p14:tracePt t="126374" x="2133600" y="1800225"/>
          <p14:tracePt t="126385" x="2124075" y="1809750"/>
          <p14:tracePt t="126401" x="2124075" y="1819275"/>
          <p14:tracePt t="126417" x="2114550" y="1819275"/>
          <p14:tracePt t="126427" x="2114550" y="1828800"/>
          <p14:tracePt t="126444" x="2085975" y="1866900"/>
          <p14:tracePt t="126461" x="2076450" y="1895475"/>
          <p14:tracePt t="126477" x="2057400" y="1924050"/>
          <p14:tracePt t="126494" x="2038350" y="1971675"/>
          <p14:tracePt t="126511" x="2019300" y="1990725"/>
          <p14:tracePt t="126527" x="2009775" y="2000250"/>
          <p14:tracePt t="126544" x="2000250" y="2009775"/>
          <p14:tracePt t="126561" x="2000250" y="2019300"/>
          <p14:tracePt t="126577" x="1971675" y="2028825"/>
          <p14:tracePt t="126594" x="1933575" y="2038350"/>
          <p14:tracePt t="126610" x="1857375" y="2047875"/>
          <p14:tracePt t="126627" x="1828800" y="2047875"/>
          <p14:tracePt t="126644" x="1800225" y="2047875"/>
          <p14:tracePt t="126660" x="1781175" y="2047875"/>
          <p14:tracePt t="126705" x="1781175" y="2038350"/>
          <p14:tracePt t="126709" x="1781175" y="2019300"/>
          <p14:tracePt t="126721" x="1781175" y="2000250"/>
          <p14:tracePt t="126737" x="1800225" y="1990725"/>
          <p14:tracePt t="126743" x="1809750" y="1990725"/>
          <p14:tracePt t="126760" x="1838325" y="1971675"/>
          <p14:tracePt t="126777" x="1857375" y="1952625"/>
          <p14:tracePt t="126793" x="1895475" y="1933575"/>
          <p14:tracePt t="126810" x="1962150" y="1924050"/>
          <p14:tracePt t="126827" x="2038350" y="1924050"/>
          <p14:tracePt t="126843" x="2171700" y="1924050"/>
          <p14:tracePt t="126860" x="2238375" y="1924050"/>
          <p14:tracePt t="126877" x="2247900" y="1924050"/>
          <p14:tracePt t="127072" x="2247900" y="1933575"/>
          <p14:tracePt t="127089" x="2238375" y="1943100"/>
          <p14:tracePt t="127587" x="2238375" y="1952625"/>
          <p14:tracePt t="128147" x="0" y="0"/>
        </p14:tracePtLst>
        <p14:tracePtLst>
          <p14:tracePt t="129326" x="2990850" y="1828800"/>
          <p14:tracePt t="129709" x="3000375" y="1828800"/>
          <p14:tracePt t="129714" x="3038475" y="1828800"/>
          <p14:tracePt t="129725" x="3095625" y="1828800"/>
          <p14:tracePt t="129736" x="3143250" y="1828800"/>
          <p14:tracePt t="129753" x="3228975" y="1838325"/>
          <p14:tracePt t="129770" x="3390900" y="1847850"/>
          <p14:tracePt t="129786" x="3590925" y="1847850"/>
          <p14:tracePt t="129803" x="3771900" y="1866900"/>
          <p14:tracePt t="129819" x="3886200" y="1876425"/>
          <p14:tracePt t="129836" x="3952875" y="1876425"/>
          <p14:tracePt t="129886" x="3962400" y="1876425"/>
          <p14:tracePt t="129890" x="3971925" y="1876425"/>
          <p14:tracePt t="129902" x="4000500" y="1876425"/>
          <p14:tracePt t="129919" x="4019550" y="1876425"/>
          <p14:tracePt t="129936" x="4057650" y="1876425"/>
          <p14:tracePt t="129953" x="4152900" y="1876425"/>
          <p14:tracePt t="129969" x="4200525" y="1885950"/>
          <p14:tracePt t="129986" x="4257675" y="1885950"/>
          <p14:tracePt t="130002" x="4324350" y="1905000"/>
          <p14:tracePt t="130019" x="4410075" y="1914525"/>
          <p14:tracePt t="130035" x="4495800" y="1914525"/>
          <p14:tracePt t="130052" x="4562475" y="1924050"/>
          <p14:tracePt t="130069" x="4629150" y="1924050"/>
          <p14:tracePt t="130086" x="4724400" y="1933575"/>
          <p14:tracePt t="130102" x="4800600" y="1943100"/>
          <p14:tracePt t="130119" x="4886325" y="1952625"/>
          <p14:tracePt t="130135" x="4962525" y="1952625"/>
          <p14:tracePt t="130152" x="5019675" y="1971675"/>
          <p14:tracePt t="130169" x="5076825" y="1971675"/>
          <p14:tracePt t="130185" x="5162550" y="1981200"/>
          <p14:tracePt t="130202" x="5238750" y="1981200"/>
          <p14:tracePt t="130218" x="5353050" y="1981200"/>
          <p14:tracePt t="130235" x="5448300" y="1981200"/>
          <p14:tracePt t="130237" x="5486400" y="1981200"/>
          <p14:tracePt t="130252" x="5562600" y="1981200"/>
          <p14:tracePt t="130269" x="5648325" y="1981200"/>
          <p14:tracePt t="130285" x="5715000" y="1981200"/>
          <p14:tracePt t="130302" x="5819775" y="1981200"/>
          <p14:tracePt t="130318" x="5876925" y="1981200"/>
          <p14:tracePt t="130335" x="5972175" y="1981200"/>
          <p14:tracePt t="130352" x="6076950" y="1981200"/>
          <p14:tracePt t="130352" x="6153150" y="1981200"/>
          <p14:tracePt t="130368" x="6276975" y="1981200"/>
          <p14:tracePt t="130385" x="6391275" y="1981200"/>
          <p14:tracePt t="130401" x="6486525" y="1981200"/>
          <p14:tracePt t="130418" x="6610350" y="1981200"/>
          <p14:tracePt t="130434" x="6753225" y="1981200"/>
          <p14:tracePt t="130451" x="6934200" y="1981200"/>
          <p14:tracePt t="130468" x="7115175" y="1981200"/>
          <p14:tracePt t="130484" x="7305675" y="1981200"/>
          <p14:tracePt t="130501" x="7486650" y="1981200"/>
          <p14:tracePt t="130518" x="7667625" y="1981200"/>
          <p14:tracePt t="130535" x="7800975" y="1981200"/>
          <p14:tracePt t="130551" x="7886700" y="1981200"/>
          <p14:tracePt t="130568" x="7962900" y="1981200"/>
          <p14:tracePt t="130584" x="7991475" y="1981200"/>
          <p14:tracePt t="130601" x="8039100" y="1981200"/>
          <p14:tracePt t="130618" x="8058150" y="1981200"/>
          <p14:tracePt t="130634" x="8105775" y="1981200"/>
          <p14:tracePt t="130651" x="8153400" y="1981200"/>
          <p14:tracePt t="130667" x="8201025" y="1981200"/>
          <p14:tracePt t="130684" x="8267700" y="1981200"/>
          <p14:tracePt t="130701" x="8324850" y="1981200"/>
          <p14:tracePt t="130717" x="8372475" y="1981200"/>
          <p14:tracePt t="130734" x="8410575" y="1981200"/>
          <p14:tracePt t="130734" x="8439150" y="1981200"/>
          <p14:tracePt t="130751" x="8458200" y="1981200"/>
          <p14:tracePt t="130767" x="8486775" y="1981200"/>
          <p14:tracePt t="130784" x="8505825" y="1981200"/>
          <p14:tracePt t="130800" x="8572500" y="1981200"/>
          <p14:tracePt t="130817" x="8620125" y="1981200"/>
          <p14:tracePt t="130834" x="8667750" y="1981200"/>
          <p14:tracePt t="130835" x="8686800" y="1981200"/>
          <p14:tracePt t="130851" x="8696325" y="1981200"/>
          <p14:tracePt t="130867" x="8715375" y="1981200"/>
          <p14:tracePt t="130883" x="8734425" y="1981200"/>
          <p14:tracePt t="130900" x="8753475" y="1981200"/>
          <p14:tracePt t="130917" x="8772525" y="1981200"/>
          <p14:tracePt t="130933" x="8782050" y="1981200"/>
          <p14:tracePt t="130950" x="8810625" y="1981200"/>
          <p14:tracePt t="130967" x="8820150" y="1981200"/>
          <p14:tracePt t="130983" x="8839200" y="1981200"/>
          <p14:tracePt t="131000" x="8848725" y="1981200"/>
          <p14:tracePt t="131017" x="8877300" y="1981200"/>
          <p14:tracePt t="131033" x="8915400" y="1981200"/>
          <p14:tracePt t="131050" x="8934450" y="1981200"/>
          <p14:tracePt t="131067" x="8991600" y="1981200"/>
          <p14:tracePt t="131083" x="9029700" y="1971675"/>
          <p14:tracePt t="131100" x="9086850" y="1971675"/>
          <p14:tracePt t="131116" x="9115425" y="1971675"/>
          <p14:tracePt t="131133" x="9153525" y="1971675"/>
          <p14:tracePt t="131149" x="9172575" y="1971675"/>
          <p14:tracePt t="131167" x="9220200" y="1971675"/>
          <p14:tracePt t="131183" x="9239250" y="1962150"/>
          <p14:tracePt t="131199" x="9267825" y="1962150"/>
          <p14:tracePt t="131216" x="9277350" y="1952625"/>
          <p14:tracePt t="131232" x="9286875" y="1952625"/>
          <p14:tracePt t="131263" x="9296400" y="1952625"/>
          <p14:tracePt t="131280" x="9305925" y="1952625"/>
          <p14:tracePt t="131295" x="9315450" y="1952625"/>
          <p14:tracePt t="131316" x="9324975" y="1952625"/>
          <p14:tracePt t="131327" x="9344025" y="1952625"/>
          <p14:tracePt t="131332" x="9353550" y="1952625"/>
          <p14:tracePt t="131349" x="9372600" y="1952625"/>
          <p14:tracePt t="131366" x="9410700" y="1952625"/>
          <p14:tracePt t="131382" x="9448800" y="1952625"/>
          <p14:tracePt t="131399" x="9525000" y="1952625"/>
          <p14:tracePt t="131416" x="9610725" y="1952625"/>
          <p14:tracePt t="131432" x="9686925" y="1952625"/>
          <p14:tracePt t="131449" x="9753600" y="1952625"/>
          <p14:tracePt t="131466" x="9772650" y="1952625"/>
          <p14:tracePt t="131535" x="9763125" y="1952625"/>
          <p14:tracePt t="131539" x="9715500" y="1952625"/>
          <p14:tracePt t="131551" x="9667875" y="1952625"/>
          <p14:tracePt t="131565" x="9639300" y="1952625"/>
          <p14:tracePt t="131582" x="9220200" y="1952625"/>
          <p14:tracePt t="131599" x="8448675" y="1952625"/>
          <p14:tracePt t="131615" x="7191375" y="1952625"/>
          <p14:tracePt t="131632" x="5638800" y="1952625"/>
          <p14:tracePt t="131648" x="4267200" y="1952625"/>
          <p14:tracePt t="131665" x="3143250" y="1952625"/>
          <p14:tracePt t="131682" x="2419350" y="1952625"/>
          <p14:tracePt t="131683" x="2228850" y="1952625"/>
          <p14:tracePt t="131699" x="1990725" y="1952625"/>
          <p14:tracePt t="131715" x="1981200" y="1962150"/>
          <p14:tracePt t="131732" x="1971675" y="1962150"/>
          <p14:tracePt t="131759" x="1971675" y="1971675"/>
          <p14:tracePt t="131765" x="1962150" y="1971675"/>
          <p14:tracePt t="131781" x="1933575" y="1981200"/>
          <p14:tracePt t="131798" x="1914525" y="1990725"/>
          <p14:tracePt t="131814" x="1905000" y="1990725"/>
          <p14:tracePt t="131831" x="1885950" y="1990725"/>
          <p14:tracePt t="131865" x="1847850" y="2000250"/>
          <p14:tracePt t="131881" x="1838325" y="2009775"/>
          <p14:tracePt t="131898" x="1828800" y="2009775"/>
          <p14:tracePt t="131971" x="1838325" y="2009775"/>
          <p14:tracePt t="131984" x="1876425" y="2009775"/>
          <p14:tracePt t="131987" x="1905000" y="2009775"/>
          <p14:tracePt t="131999" x="1962150" y="2000250"/>
          <p14:tracePt t="132014" x="2057400" y="2000250"/>
          <p14:tracePt t="132031" x="2162175" y="2000250"/>
          <p14:tracePt t="132047" x="2505075" y="2000250"/>
          <p14:tracePt t="132064" x="3171825" y="2000250"/>
          <p14:tracePt t="132081" x="3819525" y="2000250"/>
          <p14:tracePt t="132097" x="4438650" y="2000250"/>
          <p14:tracePt t="132114" x="5029200" y="2000250"/>
          <p14:tracePt t="132130" x="5467350" y="2000250"/>
          <p14:tracePt t="132147" x="5848350" y="2000250"/>
          <p14:tracePt t="132164" x="6191250" y="2000250"/>
          <p14:tracePt t="132164" x="6343650" y="2000250"/>
          <p14:tracePt t="132181" x="6648450" y="2000250"/>
          <p14:tracePt t="132197" x="6877050" y="2000250"/>
          <p14:tracePt t="132213" x="7124700" y="2000250"/>
          <p14:tracePt t="132230" x="7343775" y="2000250"/>
          <p14:tracePt t="132247" x="7553325" y="2000250"/>
          <p14:tracePt t="132264" x="7753350" y="2000250"/>
          <p14:tracePt t="132280" x="7953375" y="2000250"/>
          <p14:tracePt t="132297" x="8096250" y="2000250"/>
          <p14:tracePt t="132313" x="8210550" y="1981200"/>
          <p14:tracePt t="132330" x="8305800" y="1962150"/>
          <p14:tracePt t="132347" x="8382000" y="1952625"/>
          <p14:tracePt t="132363" x="8477250" y="1952625"/>
          <p14:tracePt t="132380" x="8591550" y="1943100"/>
          <p14:tracePt t="132396" x="8734425" y="1943100"/>
          <p14:tracePt t="132413" x="8858250" y="1943100"/>
          <p14:tracePt t="132430" x="8953500" y="1943100"/>
          <p14:tracePt t="132446" x="9029700" y="1943100"/>
          <p14:tracePt t="132463" x="9086850" y="1943100"/>
          <p14:tracePt t="132465" x="9124950" y="1943100"/>
          <p14:tracePt t="132480" x="9172575" y="1943100"/>
          <p14:tracePt t="132497" x="9410700" y="1943100"/>
          <p14:tracePt t="132513" x="9610725" y="1943100"/>
          <p14:tracePt t="132529" x="9772650" y="1943100"/>
          <p14:tracePt t="132546" x="9839325" y="1943100"/>
          <p14:tracePt t="132563" x="9858375" y="1943100"/>
          <p14:tracePt t="132865" x="9848850" y="1943100"/>
          <p14:tracePt t="132870" x="9839325" y="1943100"/>
          <p14:tracePt t="132885" x="9820275" y="1943100"/>
          <p14:tracePt t="132897" x="9791700" y="1943100"/>
          <p14:tracePt t="132912" x="9696450" y="1952625"/>
          <p14:tracePt t="132928" x="9515475" y="1952625"/>
          <p14:tracePt t="132945" x="9144000" y="1952625"/>
          <p14:tracePt t="132962" x="8343900" y="1952625"/>
          <p14:tracePt t="132979" x="7181850" y="1952625"/>
          <p14:tracePt t="132995" x="5924550" y="1952625"/>
          <p14:tracePt t="132997" x="5267325" y="1952625"/>
          <p14:tracePt t="133012" x="4619625" y="1952625"/>
          <p14:tracePt t="133029" x="3067050" y="1952625"/>
          <p14:tracePt t="133045" x="2371725" y="1952625"/>
          <p14:tracePt t="133062" x="1962150" y="1952625"/>
          <p14:tracePt t="133078" x="1724025" y="1971675"/>
          <p14:tracePt t="133095" x="1704975" y="1981200"/>
          <p14:tracePt t="133329" x="1714500" y="1981200"/>
          <p14:tracePt t="133334" x="1733550" y="1981200"/>
          <p14:tracePt t="133345" x="1762125" y="1981200"/>
          <p14:tracePt t="133361" x="1828800" y="1981200"/>
          <p14:tracePt t="133378" x="1971675" y="1990725"/>
          <p14:tracePt t="133394" x="2238375" y="2000250"/>
          <p14:tracePt t="133411" x="2524125" y="2000250"/>
          <p14:tracePt t="133427" x="2809875" y="2000250"/>
          <p14:tracePt t="133429" x="2933700" y="2000250"/>
          <p14:tracePt t="133444" x="3143250" y="2000250"/>
          <p14:tracePt t="133461" x="3171825" y="2000250"/>
          <p14:tracePt t="133477" x="3209925" y="2000250"/>
          <p14:tracePt t="133494" x="3267075" y="2000250"/>
          <p14:tracePt t="133511" x="3305175" y="2000250"/>
          <p14:tracePt t="133527" x="3362325" y="2000250"/>
          <p14:tracePt t="133544" x="3457575" y="2000250"/>
          <p14:tracePt t="133560" x="3533775" y="2000250"/>
          <p14:tracePt t="133577" x="3648075" y="2000250"/>
          <p14:tracePt t="133594" x="3724275" y="2000250"/>
          <p14:tracePt t="133610" x="3867150" y="2000250"/>
          <p14:tracePt t="133627" x="4029075" y="2000250"/>
          <p14:tracePt t="133644" x="4143375" y="2000250"/>
          <p14:tracePt t="133661" x="4286250" y="2000250"/>
          <p14:tracePt t="133677" x="4391025" y="1981200"/>
          <p14:tracePt t="133693" x="4486275" y="1981200"/>
          <p14:tracePt t="133710" x="4562475" y="1971675"/>
          <p14:tracePt t="133727" x="4657725" y="1971675"/>
          <p14:tracePt t="133743" x="4733925" y="1971675"/>
          <p14:tracePt t="133760" x="4848225" y="1971675"/>
          <p14:tracePt t="133776" x="4953000" y="1971675"/>
          <p14:tracePt t="133793" x="5095875" y="1971675"/>
          <p14:tracePt t="133795" x="5172075" y="1971675"/>
          <p14:tracePt t="133810" x="5238750" y="1971675"/>
          <p14:tracePt t="133826" x="5514975" y="1971675"/>
          <p14:tracePt t="133843" x="5686425" y="1971675"/>
          <p14:tracePt t="133860" x="5848350" y="1971675"/>
          <p14:tracePt t="133876" x="5953125" y="1962150"/>
          <p14:tracePt t="133939" x="0" y="0"/>
        </p14:tracePtLst>
        <p14:tracePtLst>
          <p14:tracePt t="134628" x="2095500" y="1943100"/>
          <p14:tracePt t="134691" x="2095500" y="1933575"/>
          <p14:tracePt t="134695" x="2095500" y="1924050"/>
          <p14:tracePt t="134711" x="2105025" y="1924050"/>
          <p14:tracePt t="134724" x="2124075" y="1924050"/>
          <p14:tracePt t="134741" x="2152650" y="1924050"/>
          <p14:tracePt t="134758" x="2200275" y="1924050"/>
          <p14:tracePt t="134759" x="2238375" y="1924050"/>
          <p14:tracePt t="134774" x="2314575" y="1924050"/>
          <p14:tracePt t="134791" x="2390775" y="1924050"/>
          <p14:tracePt t="134807" x="2495550" y="1924050"/>
          <p14:tracePt t="134824" x="2647950" y="1924050"/>
          <p14:tracePt t="134841" x="2838450" y="1924050"/>
          <p14:tracePt t="134857" x="3038475" y="1924050"/>
          <p14:tracePt t="134874" x="3238500" y="1924050"/>
          <p14:tracePt t="134890" x="3409950" y="1924050"/>
          <p14:tracePt t="134907" x="3571875" y="1924050"/>
          <p14:tracePt t="134924" x="3705225" y="1924050"/>
          <p14:tracePt t="134940" x="3752850" y="1914525"/>
          <p14:tracePt t="134957" x="3762375" y="1914525"/>
          <p14:tracePt t="135075" x="0" y="0"/>
        </p14:tracePtLst>
        <p14:tracePtLst>
          <p14:tracePt t="135965" x="2171700" y="1914525"/>
          <p14:tracePt t="136269" x="2171700" y="1924050"/>
          <p14:tracePt t="136365" x="0" y="0"/>
        </p14:tracePtLst>
        <p14:tracePtLst>
          <p14:tracePt t="137096" x="3190875" y="1857375"/>
          <p14:tracePt t="137591" x="3200400" y="1857375"/>
          <p14:tracePt t="137597" x="3209925" y="1857375"/>
          <p14:tracePt t="137608" x="3228975" y="1857375"/>
          <p14:tracePt t="137617" x="3257550" y="1866900"/>
          <p14:tracePt t="137634" x="3305175" y="1885950"/>
          <p14:tracePt t="137651" x="3362325" y="1914525"/>
          <p14:tracePt t="137667" x="3409950" y="1924050"/>
          <p14:tracePt t="137684" x="3438525" y="1933575"/>
          <p14:tracePt t="137798" x="0" y="0"/>
        </p14:tracePtLst>
        <p14:tracePtLst>
          <p14:tracePt t="138873" x="6153150" y="1971675"/>
          <p14:tracePt t="139401" x="0" y="0"/>
        </p14:tracePtLst>
        <p14:tracePtLst>
          <p14:tracePt t="140412" x="8277225" y="1876425"/>
          <p14:tracePt t="140971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40A9CD8B-5949-42AC-8E6D-1A0F6CAF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181" y="94841"/>
            <a:ext cx="2494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9" name="Picture 8" descr="01">
            <a:extLst>
              <a:ext uri="{FF2B5EF4-FFF2-40B4-BE49-F238E27FC236}">
                <a16:creationId xmlns="" xmlns:a16="http://schemas.microsoft.com/office/drawing/2014/main" id="{53AB139E-C988-4C1F-802C-51B67ACDE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7858" r="5895" b="38249"/>
          <a:stretch/>
        </p:blipFill>
        <p:spPr bwMode="auto">
          <a:xfrm>
            <a:off x="1676400" y="576072"/>
            <a:ext cx="8826500" cy="27559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E2D468C-E68B-4BCA-9B1F-611D5E40EA06}"/>
              </a:ext>
            </a:extLst>
          </p:cNvPr>
          <p:cNvSpPr/>
          <p:nvPr/>
        </p:nvSpPr>
        <p:spPr>
          <a:xfrm>
            <a:off x="0" y="3457746"/>
            <a:ext cx="12189414" cy="3446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="" xmlns:a16="http://schemas.microsoft.com/office/drawing/2014/main" id="{CED76D37-6886-4AB9-8F83-6A24DE125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22" y="4725574"/>
            <a:ext cx="577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c.Môn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="" xmlns:a16="http://schemas.microsoft.com/office/drawing/2014/main" id="{47C6BC9D-24B3-4BE2-A698-91F55290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5" y="3457746"/>
            <a:ext cx="5762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a.Những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="" xmlns:a16="http://schemas.microsoft.com/office/drawing/2014/main" id="{1DD101A4-6E58-41EA-8D44-0A65F7EE9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6" y="3919411"/>
            <a:ext cx="6050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b.Khối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0E8C0E17-1991-4761-BA1E-22A6942B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07" y="5507859"/>
            <a:ext cx="5768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d.Môn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="" xmlns:a16="http://schemas.microsoft.com/office/drawing/2014/main" id="{2E30D8EF-23D5-4070-A922-FCC2DD77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95" y="3457746"/>
            <a:ext cx="6050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4A, 4B, 4C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="" xmlns:a16="http://schemas.microsoft.com/office/drawing/2014/main" id="{BD947721-899A-4363-B29F-A3430F89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96" y="3925341"/>
            <a:ext cx="6157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b.Khối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="" xmlns:a16="http://schemas.microsoft.com/office/drawing/2014/main" id="{ADF6C5C3-1AD0-4068-8778-3AD07E88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94" y="4727806"/>
            <a:ext cx="6106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4C.                     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="" xmlns:a16="http://schemas.microsoft.com/office/drawing/2014/main" id="{97630C6E-045A-44FA-97C4-B4FDBD1B9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95" y="5475038"/>
            <a:ext cx="6144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="" xmlns:a16="http://schemas.microsoft.com/office/drawing/2014/main" id="{6BA0A32F-A4AA-4E39-B447-0B5499D9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08" y="5915091"/>
            <a:ext cx="6106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Hai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="" xmlns:a16="http://schemas.microsoft.com/office/drawing/2014/main" id="{385A7A9E-7C3C-4F5E-864B-D2AC4325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195" y="5882270"/>
            <a:ext cx="6154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môn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346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  <p:extLst>
    <p:ext uri="{3A86A75C-4F4B-4683-9AE1-C65F6400EC91}">
      <p14:laserTraceLst xmlns:p14="http://schemas.microsoft.com/office/powerpoint/2010/main">
        <p14:tracePtLst>
          <p14:tracePt t="32201" x="7381875" y="1447800"/>
          <p14:tracePt t="32408" x="0" y="0"/>
        </p14:tracePtLst>
        <p14:tracePtLst>
          <p14:tracePt t="33435" x="9677400" y="2124075"/>
          <p14:tracePt t="33642" x="0" y="0"/>
        </p14:tracePtLst>
        <p14:tracePtLst>
          <p14:tracePt t="56833" x="3857625" y="1285875"/>
          <p14:tracePt t="56993" x="0" y="0"/>
        </p14:tracePtLst>
        <p14:tracePtLst>
          <p14:tracePt t="58419" x="3705225" y="2981325"/>
          <p14:tracePt t="58580" x="0" y="0"/>
        </p14:tracePtLst>
        <p14:tracePtLst>
          <p14:tracePt t="59285" x="3867150" y="1295400"/>
          <p14:tracePt t="59412" x="0" y="0"/>
        </p14:tracePtLst>
        <p14:tracePtLst>
          <p14:tracePt t="60135" x="3886200" y="3105150"/>
          <p14:tracePt t="60294" x="0" y="0"/>
        </p14:tracePtLst>
        <p14:tracePtLst>
          <p14:tracePt t="63091" x="3409950" y="1476375"/>
          <p14:tracePt t="63218" x="0" y="0"/>
        </p14:tracePtLst>
        <p14:tracePtLst>
          <p14:tracePt t="64549" x="2162175" y="3048000"/>
          <p14:tracePt t="64676" x="0" y="0"/>
        </p14:tracePtLst>
        <p14:tracePtLst>
          <p14:tracePt t="99483" x="7924800" y="1400175"/>
          <p14:tracePt t="99968" x="7905750" y="1419225"/>
          <p14:tracePt t="99981" x="7896225" y="1419225"/>
          <p14:tracePt t="99984" x="7886700" y="1438275"/>
          <p14:tracePt t="99997" x="7848600" y="1466850"/>
          <p14:tracePt t="100007" x="7820025" y="1466850"/>
          <p14:tracePt t="100024" x="7743825" y="1485900"/>
          <p14:tracePt t="100041" x="7658100" y="1514475"/>
          <p14:tracePt t="100057" x="7515225" y="1514475"/>
          <p14:tracePt t="100074" x="7315200" y="1514475"/>
          <p14:tracePt t="100091" x="7067550" y="1514475"/>
          <p14:tracePt t="100092" x="6943725" y="1514475"/>
          <p14:tracePt t="100107" x="6715125" y="1514475"/>
          <p14:tracePt t="100124" x="6515100" y="1514475"/>
          <p14:tracePt t="100140" x="6391275" y="1514475"/>
          <p14:tracePt t="100157" x="6362700" y="1514475"/>
          <p14:tracePt t="100174" x="6353175" y="1514475"/>
          <p14:tracePt t="100204" x="6353175" y="1524000"/>
          <p14:tracePt t="100208" x="6343650" y="1524000"/>
          <p14:tracePt t="100224" x="6276975" y="1533525"/>
          <p14:tracePt t="100240" x="6210300" y="1543050"/>
          <p14:tracePt t="100257" x="6067425" y="1543050"/>
          <p14:tracePt t="100273" x="5886450" y="1543050"/>
          <p14:tracePt t="100290" x="5676900" y="1543050"/>
          <p14:tracePt t="100307" x="5429250" y="1543050"/>
          <p14:tracePt t="100323" x="5124450" y="1543050"/>
          <p14:tracePt t="100340" x="4810125" y="1543050"/>
          <p14:tracePt t="100357" x="4505325" y="1543050"/>
          <p14:tracePt t="100373" x="4238625" y="1543050"/>
          <p14:tracePt t="100390" x="3990975" y="1543050"/>
          <p14:tracePt t="100406" x="3762375" y="1543050"/>
          <p14:tracePt t="100423" x="3543300" y="1543050"/>
          <p14:tracePt t="100440" x="3314700" y="1543050"/>
          <p14:tracePt t="100456" x="3105150" y="1543050"/>
          <p14:tracePt t="100473" x="2886075" y="1543050"/>
          <p14:tracePt t="100490" x="2686050" y="1543050"/>
          <p14:tracePt t="100506" x="2524125" y="1543050"/>
          <p14:tracePt t="100523" x="2428875" y="1543050"/>
          <p14:tracePt t="100524" x="2390775" y="1543050"/>
          <p14:tracePt t="100540" x="2352675" y="1543050"/>
          <p14:tracePt t="100556" x="2333625" y="1543050"/>
          <p14:tracePt t="100573" x="2276475" y="1543050"/>
          <p14:tracePt t="100589" x="2200275" y="1552575"/>
          <p14:tracePt t="100606" x="2114550" y="1552575"/>
          <p14:tracePt t="100622" x="2047875" y="1552575"/>
          <p14:tracePt t="100624" x="2009775" y="1552575"/>
          <p14:tracePt t="100639" x="1952625" y="1552575"/>
          <p14:tracePt t="100656" x="1914525" y="1552575"/>
          <p14:tracePt t="100673" x="1885950" y="1552575"/>
          <p14:tracePt t="100689" x="1847850" y="1552575"/>
          <p14:tracePt t="100706" x="1771650" y="1552575"/>
          <p14:tracePt t="100722" x="1704975" y="1552575"/>
          <p14:tracePt t="100739" x="1666875" y="1552575"/>
          <p14:tracePt t="100756" x="1657350" y="1552575"/>
          <p14:tracePt t="100924" x="1676400" y="1543050"/>
          <p14:tracePt t="100928" x="1695450" y="1533525"/>
          <p14:tracePt t="100940" x="1733550" y="1524000"/>
          <p14:tracePt t="100955" x="1790700" y="1514475"/>
          <p14:tracePt t="100972" x="1962150" y="1514475"/>
          <p14:tracePt t="100988" x="2247900" y="1514475"/>
          <p14:tracePt t="101005" x="2619375" y="1514475"/>
          <p14:tracePt t="101022" x="3000375" y="1514475"/>
          <p14:tracePt t="101038" x="3371850" y="1514475"/>
          <p14:tracePt t="101055" x="3724275" y="1514475"/>
          <p14:tracePt t="101056" x="3886200" y="1514475"/>
          <p14:tracePt t="101072" x="4200525" y="1514475"/>
          <p14:tracePt t="101088" x="4543425" y="1514475"/>
          <p14:tracePt t="101105" x="4895850" y="1514475"/>
          <p14:tracePt t="101121" x="5267325" y="1514475"/>
          <p14:tracePt t="101138" x="5562600" y="1514475"/>
          <p14:tracePt t="101155" x="5810250" y="1514475"/>
          <p14:tracePt t="101171" x="6010275" y="1514475"/>
          <p14:tracePt t="101188" x="6134100" y="1514475"/>
          <p14:tracePt t="101205" x="6248400" y="1495425"/>
          <p14:tracePt t="101221" x="6372225" y="1495425"/>
          <p14:tracePt t="101238" x="6505575" y="1495425"/>
          <p14:tracePt t="101254" x="6667500" y="1495425"/>
          <p14:tracePt t="101271" x="6858000" y="1495425"/>
          <p14:tracePt t="101288" x="7124700" y="1495425"/>
          <p14:tracePt t="101304" x="7448550" y="1495425"/>
          <p14:tracePt t="101321" x="7743825" y="1495425"/>
          <p14:tracePt t="101337" x="7943850" y="1485900"/>
          <p14:tracePt t="101354" x="7972425" y="1476375"/>
          <p14:tracePt t="101388" x="7991475" y="1476375"/>
          <p14:tracePt t="101404" x="8010525" y="1457325"/>
          <p14:tracePt t="101409" x="8029575" y="1447800"/>
          <p14:tracePt t="101420" x="8039100" y="1447800"/>
          <p14:tracePt t="101437" x="8067675" y="1438275"/>
          <p14:tracePt t="101454" x="8096250" y="1428750"/>
          <p14:tracePt t="101470" x="8143875" y="1428750"/>
          <p14:tracePt t="101487" x="8181975" y="1419225"/>
          <p14:tracePt t="101504" x="8210550" y="1409700"/>
          <p14:tracePt t="101520" x="8248650" y="1400175"/>
          <p14:tracePt t="101522" x="8277225" y="1390650"/>
          <p14:tracePt t="101537" x="8324850" y="1362075"/>
          <p14:tracePt t="101554" x="8382000" y="1352550"/>
          <p14:tracePt t="101570" x="8420100" y="1343025"/>
          <p14:tracePt t="101587" x="8439150" y="1343025"/>
          <p14:tracePt t="101678" x="0" y="0"/>
        </p14:tracePtLst>
        <p14:tracePtLst>
          <p14:tracePt t="117667" x="3457575" y="6438900"/>
          <p14:tracePt t="117813" x="0" y="0"/>
        </p14:tracePtLst>
        <p14:tracePtLst>
          <p14:tracePt t="119205" x="6981825" y="2867025"/>
          <p14:tracePt t="120198" x="0" y="0"/>
        </p14:tracePtLst>
        <p14:tracePtLst>
          <p14:tracePt t="121705" x="5172075" y="2990850"/>
          <p14:tracePt t="121960" x="5172075" y="3009900"/>
          <p14:tracePt t="121966" x="5172075" y="3019425"/>
          <p14:tracePt t="121977" x="5162550" y="3019425"/>
          <p14:tracePt t="121988" x="5153025" y="3019425"/>
          <p14:tracePt t="122004" x="5114925" y="3019425"/>
          <p14:tracePt t="122021" x="5038725" y="3067050"/>
          <p14:tracePt t="122038" x="4981575" y="3067050"/>
          <p14:tracePt t="122054" x="4905375" y="3067050"/>
          <p14:tracePt t="122071" x="4838700" y="3067050"/>
          <p14:tracePt t="122071" x="4781550" y="3067050"/>
          <p14:tracePt t="122088" x="4667250" y="3067050"/>
          <p14:tracePt t="122104" x="4524375" y="3038475"/>
          <p14:tracePt t="122121" x="4391025" y="3019425"/>
          <p14:tracePt t="122137" x="4257675" y="3000375"/>
          <p14:tracePt t="122154" x="4181475" y="2990850"/>
          <p14:tracePt t="122170" x="4133850" y="2981325"/>
          <p14:tracePt t="122171" x="4114800" y="2971800"/>
          <p14:tracePt t="122188" x="4086225" y="2971800"/>
          <p14:tracePt t="122204" x="4057650" y="2962275"/>
          <p14:tracePt t="122220" x="4029075" y="2943225"/>
          <p14:tracePt t="122237" x="3990975" y="2924175"/>
          <p14:tracePt t="122254" x="3971925" y="2914650"/>
          <p14:tracePt t="122270" x="3952875" y="2895600"/>
          <p14:tracePt t="122287" x="3924300" y="2876550"/>
          <p14:tracePt t="122304" x="3895725" y="2847975"/>
          <p14:tracePt t="122320" x="3867150" y="2828925"/>
          <p14:tracePt t="122337" x="3857625" y="2800350"/>
          <p14:tracePt t="122353" x="3838575" y="2771775"/>
          <p14:tracePt t="122370" x="3838575" y="2724150"/>
          <p14:tracePt t="122387" x="3838575" y="2686050"/>
          <p14:tracePt t="122403" x="3838575" y="2638425"/>
          <p14:tracePt t="122420" x="3838575" y="2609850"/>
          <p14:tracePt t="122436" x="3838575" y="2581275"/>
          <p14:tracePt t="122453" x="3848100" y="2562225"/>
          <p14:tracePt t="122470" x="3886200" y="2495550"/>
          <p14:tracePt t="122486" x="3924300" y="2447925"/>
          <p14:tracePt t="122503" x="3943350" y="2419350"/>
          <p14:tracePt t="122520" x="3990975" y="2381250"/>
          <p14:tracePt t="122536" x="4057650" y="2324100"/>
          <p14:tracePt t="122538" x="4076700" y="2305050"/>
          <p14:tracePt t="122553" x="4124325" y="2266950"/>
          <p14:tracePt t="122570" x="4143375" y="2257425"/>
          <p14:tracePt t="122586" x="4152900" y="2247900"/>
          <p14:tracePt t="122603" x="4162425" y="2247900"/>
          <p14:tracePt t="122619" x="4171950" y="2238375"/>
          <p14:tracePt t="122636" x="4191000" y="2219325"/>
          <p14:tracePt t="122653" x="4219575" y="2200275"/>
          <p14:tracePt t="122669" x="4248150" y="2200275"/>
          <p14:tracePt t="122686" x="4248150" y="2190750"/>
          <p14:tracePt t="122714" x="4257675" y="2181225"/>
          <p14:tracePt t="122730" x="4267200" y="2181225"/>
          <p14:tracePt t="122747" x="4276725" y="2171700"/>
          <p14:tracePt t="122762" x="4314825" y="2152650"/>
          <p14:tracePt t="122769" x="4324350" y="2152650"/>
          <p14:tracePt t="122786" x="4400550" y="2124075"/>
          <p14:tracePt t="122802" x="4505325" y="2085975"/>
          <p14:tracePt t="122819" x="4562475" y="2066925"/>
          <p14:tracePt t="122836" x="4648200" y="2038350"/>
          <p14:tracePt t="122852" x="4724400" y="2019300"/>
          <p14:tracePt t="122869" x="4800600" y="2000250"/>
          <p14:tracePt t="122886" x="4876800" y="1981200"/>
          <p14:tracePt t="122902" x="5010150" y="1952625"/>
          <p14:tracePt t="122919" x="5181600" y="1924050"/>
          <p14:tracePt t="122935" x="5362575" y="1905000"/>
          <p14:tracePt t="122952" x="5600700" y="1857375"/>
          <p14:tracePt t="122953" x="5724525" y="1847850"/>
          <p14:tracePt t="122969" x="5838825" y="1828800"/>
          <p14:tracePt t="122985" x="6200775" y="1790700"/>
          <p14:tracePt t="123002" x="6429375" y="1771650"/>
          <p14:tracePt t="123019" x="6629400" y="1771650"/>
          <p14:tracePt t="123035" x="6791325" y="1762125"/>
          <p14:tracePt t="123052" x="6924675" y="1752600"/>
          <p14:tracePt t="123054" x="6962775" y="1752600"/>
          <p14:tracePt t="123068" x="7000875" y="1752600"/>
          <p14:tracePt t="123085" x="7124700" y="1743075"/>
          <p14:tracePt t="123102" x="7229475" y="1733550"/>
          <p14:tracePt t="123118" x="7353300" y="1733550"/>
          <p14:tracePt t="123135" x="7486650" y="1733550"/>
          <p14:tracePt t="123151" x="7591425" y="1733550"/>
          <p14:tracePt t="123168" x="7686675" y="1733550"/>
          <p14:tracePt t="123185" x="7772400" y="1733550"/>
          <p14:tracePt t="123201" x="7829550" y="1733550"/>
          <p14:tracePt t="123218" x="7905750" y="1733550"/>
          <p14:tracePt t="123235" x="8029575" y="1733550"/>
          <p14:tracePt t="123251" x="8191500" y="1733550"/>
          <p14:tracePt t="123268" x="8353425" y="1733550"/>
          <p14:tracePt t="123285" x="8496300" y="1733550"/>
          <p14:tracePt t="123301" x="8629650" y="1733550"/>
          <p14:tracePt t="123318" x="8705850" y="1733550"/>
          <p14:tracePt t="123335" x="8791575" y="1733550"/>
          <p14:tracePt t="123352" x="8867775" y="1733550"/>
          <p14:tracePt t="123368" x="8943975" y="1733550"/>
          <p14:tracePt t="123384" x="9029700" y="1733550"/>
          <p14:tracePt t="123385" x="9067800" y="1733550"/>
          <p14:tracePt t="123401" x="9096375" y="1733550"/>
          <p14:tracePt t="123401" x="9134475" y="1733550"/>
          <p14:tracePt t="123418" x="9182100" y="1733550"/>
          <p14:tracePt t="123434" x="9239250" y="1733550"/>
          <p14:tracePt t="123451" x="9305925" y="1733550"/>
          <p14:tracePt t="123468" x="9372600" y="1743075"/>
          <p14:tracePt t="123484" x="9448800" y="1762125"/>
          <p14:tracePt t="123501" x="9534525" y="1781175"/>
          <p14:tracePt t="123502" x="9572625" y="1800225"/>
          <p14:tracePt t="123518" x="9667875" y="1838325"/>
          <p14:tracePt t="123534" x="9725025" y="1866900"/>
          <p14:tracePt t="123551" x="9772650" y="1914525"/>
          <p14:tracePt t="123567" x="9829800" y="1952625"/>
          <p14:tracePt t="123584" x="9886950" y="1990725"/>
          <p14:tracePt t="123600" x="9934575" y="2047875"/>
          <p14:tracePt t="123617" x="9953625" y="2076450"/>
          <p14:tracePt t="123634" x="10010775" y="2152650"/>
          <p14:tracePt t="123651" x="10039350" y="2209800"/>
          <p14:tracePt t="123667" x="10067925" y="2276475"/>
          <p14:tracePt t="123684" x="10115550" y="2343150"/>
          <p14:tracePt t="123700" x="10115550" y="2390775"/>
          <p14:tracePt t="123717" x="10125075" y="2438400"/>
          <p14:tracePt t="123734" x="10125075" y="2495550"/>
          <p14:tracePt t="123751" x="10125075" y="2552700"/>
          <p14:tracePt t="123767" x="10115550" y="2638425"/>
          <p14:tracePt t="123783" x="10106025" y="2705100"/>
          <p14:tracePt t="123800" x="10077450" y="2762250"/>
          <p14:tracePt t="123802" x="10058400" y="2790825"/>
          <p14:tracePt t="123816" x="10048875" y="2809875"/>
          <p14:tracePt t="123833" x="9963150" y="2867025"/>
          <p14:tracePt t="123850" x="9839325" y="2952750"/>
          <p14:tracePt t="123867" x="9725025" y="3028950"/>
          <p14:tracePt t="123883" x="9534525" y="3181350"/>
          <p14:tracePt t="123900" x="9410700" y="3248025"/>
          <p14:tracePt t="123916" x="9277350" y="3295650"/>
          <p14:tracePt t="123933" x="9124950" y="3343275"/>
          <p14:tracePt t="123949" x="8915400" y="3390900"/>
          <p14:tracePt t="123966" x="8667750" y="3429000"/>
          <p14:tracePt t="123983" x="8382000" y="3457575"/>
          <p14:tracePt t="123984" x="8220075" y="3476625"/>
          <p14:tracePt t="123999" x="7896225" y="3505200"/>
          <p14:tracePt t="124016" x="7562850" y="3505200"/>
          <p14:tracePt t="124033" x="7172325" y="3505200"/>
          <p14:tracePt t="124049" x="6791325" y="3505200"/>
          <p14:tracePt t="124066" x="6353175" y="3505200"/>
          <p14:tracePt t="124083" x="5915025" y="3505200"/>
          <p14:tracePt t="124099" x="5543550" y="3505200"/>
          <p14:tracePt t="124116" x="5153025" y="3505200"/>
          <p14:tracePt t="124132" x="4819650" y="3505200"/>
          <p14:tracePt t="124149" x="4533900" y="3505200"/>
          <p14:tracePt t="124166" x="4286250" y="3505200"/>
          <p14:tracePt t="124182" x="4057650" y="3505200"/>
          <p14:tracePt t="124199" x="3876675" y="3505200"/>
          <p14:tracePt t="124216" x="3695700" y="3505200"/>
          <p14:tracePt t="124232" x="3552825" y="3505200"/>
          <p14:tracePt t="124249" x="3457575" y="3505200"/>
          <p14:tracePt t="124266" x="3400425" y="3505200"/>
          <p14:tracePt t="124282" x="3324225" y="3505200"/>
          <p14:tracePt t="124284" x="3286125" y="3505200"/>
          <p14:tracePt t="124299" x="3257550" y="3505200"/>
          <p14:tracePt t="124315" x="3105150" y="3505200"/>
          <p14:tracePt t="124332" x="3019425" y="3505200"/>
          <p14:tracePt t="124349" x="2981325" y="3505200"/>
          <p14:tracePt t="124365" x="2943225" y="3486150"/>
          <p14:tracePt t="124382" x="2914650" y="3467100"/>
          <p14:tracePt t="124398" x="2886075" y="3448050"/>
          <p14:tracePt t="124400" x="2857500" y="3429000"/>
          <p14:tracePt t="124415" x="2809875" y="3400425"/>
          <p14:tracePt t="124432" x="2752725" y="3343275"/>
          <p14:tracePt t="124448" x="2733675" y="3314700"/>
          <p14:tracePt t="124465" x="2724150" y="3276600"/>
          <p14:tracePt t="124482" x="2714625" y="3209925"/>
          <p14:tracePt t="124498" x="2714625" y="3143250"/>
          <p14:tracePt t="124515" x="2714625" y="3057525"/>
          <p14:tracePt t="124532" x="2714625" y="3009900"/>
          <p14:tracePt t="124548" x="2714625" y="2971800"/>
          <p14:tracePt t="124565" x="2743200" y="2924175"/>
          <p14:tracePt t="124581" x="2781300" y="2857500"/>
          <p14:tracePt t="124598" x="2847975" y="2790825"/>
          <p14:tracePt t="124615" x="2905125" y="2724150"/>
          <p14:tracePt t="124631" x="3019425" y="2609850"/>
          <p14:tracePt t="124648" x="3114675" y="2543175"/>
          <p14:tracePt t="124665" x="3162300" y="2486025"/>
          <p14:tracePt t="124681" x="3209925" y="2457450"/>
          <p14:tracePt t="124698" x="3228975" y="2447925"/>
          <p14:tracePt t="124700" x="3248025" y="2428875"/>
          <p14:tracePt t="124715" x="3286125" y="2419350"/>
          <p14:tracePt t="124716" x="3324225" y="2400300"/>
          <p14:tracePt t="124731" x="3409950" y="2362200"/>
          <p14:tracePt t="124748" x="3571875" y="2295525"/>
          <p14:tracePt t="124764" x="3829050" y="2238375"/>
          <p14:tracePt t="124781" x="4095750" y="2181225"/>
          <p14:tracePt t="124798" x="4400550" y="2124075"/>
          <p14:tracePt t="124800" x="4600575" y="2114550"/>
          <p14:tracePt t="124815" x="4791075" y="2095500"/>
          <p14:tracePt t="124816" x="4991100" y="2085975"/>
          <p14:tracePt t="124831" x="5248275" y="2028825"/>
          <p14:tracePt t="124848" x="6134100" y="1990725"/>
          <p14:tracePt t="124864" x="6829425" y="1990725"/>
          <p14:tracePt t="124881" x="7410450" y="1990725"/>
          <p14:tracePt t="124898" x="7886700" y="1990725"/>
          <p14:tracePt t="124915" x="8220075" y="1990725"/>
          <p14:tracePt t="124930" x="8486775" y="1990725"/>
          <p14:tracePt t="124947" x="8715375" y="1990725"/>
          <p14:tracePt t="124964" x="8877300" y="1990725"/>
          <p14:tracePt t="124980" x="9029700" y="1990725"/>
          <p14:tracePt t="124997" x="9153525" y="1990725"/>
          <p14:tracePt t="125014" x="9296400" y="1990725"/>
          <p14:tracePt t="125030" x="9382125" y="1990725"/>
          <p14:tracePt t="125047" x="9410700" y="1990725"/>
          <p14:tracePt t="125064" x="9420225" y="1990725"/>
          <p14:tracePt t="125080" x="9429750" y="1990725"/>
          <p14:tracePt t="125097" x="9448800" y="1990725"/>
          <p14:tracePt t="125114" x="9505950" y="1990725"/>
          <p14:tracePt t="125130" x="9582150" y="1981200"/>
          <p14:tracePt t="125147" x="9667875" y="1981200"/>
          <p14:tracePt t="125148" x="9696450" y="1981200"/>
          <p14:tracePt t="125164" x="9744075" y="1981200"/>
          <p14:tracePt t="125180" x="9763125" y="1981200"/>
          <p14:tracePt t="125197" x="9791700" y="1981200"/>
          <p14:tracePt t="125213" x="9820275" y="2009775"/>
          <p14:tracePt t="125230" x="9877425" y="2047875"/>
          <p14:tracePt t="125246" x="9944100" y="2105025"/>
          <p14:tracePt t="125248" x="9972675" y="2143125"/>
          <p14:tracePt t="125263" x="10010775" y="2200275"/>
          <p14:tracePt t="125280" x="10058400" y="2305050"/>
          <p14:tracePt t="125296" x="10067925" y="2371725"/>
          <p14:tracePt t="125313" x="10077450" y="2466975"/>
          <p14:tracePt t="125329" x="10096500" y="2571750"/>
          <p14:tracePt t="125346" x="10115550" y="2638425"/>
          <p14:tracePt t="125363" x="10125075" y="2676525"/>
          <p14:tracePt t="125379" x="10125075" y="2695575"/>
          <p14:tracePt t="125396" x="10125075" y="2733675"/>
          <p14:tracePt t="125413" x="10134600" y="2762250"/>
          <p14:tracePt t="125429" x="10134600" y="2790825"/>
          <p14:tracePt t="125446" x="10134600" y="2828925"/>
          <p14:tracePt t="125463" x="10134600" y="2876550"/>
          <p14:tracePt t="125479" x="10134600" y="2914650"/>
          <p14:tracePt t="125496" x="10134600" y="2924175"/>
          <p14:tracePt t="125512" x="10134600" y="2943225"/>
          <p14:tracePt t="125529" x="10134600" y="2962275"/>
          <p14:tracePt t="125546" x="10134600" y="2971800"/>
          <p14:tracePt t="125562" x="10125075" y="3009900"/>
          <p14:tracePt t="125579" x="10077450" y="3028950"/>
          <p14:tracePt t="125596" x="9991725" y="3048000"/>
          <p14:tracePt t="125612" x="9820275" y="3086100"/>
          <p14:tracePt t="125629" x="9277350" y="3143250"/>
          <p14:tracePt t="125646" x="8715375" y="3181350"/>
          <p14:tracePt t="125662" x="8162925" y="3200400"/>
          <p14:tracePt t="125679" x="7591425" y="3238500"/>
          <p14:tracePt t="125695" x="7172325" y="3267075"/>
          <p14:tracePt t="125712" x="6800850" y="3286125"/>
          <p14:tracePt t="125729" x="6477000" y="3314700"/>
          <p14:tracePt t="125746" x="6000750" y="3343275"/>
          <p14:tracePt t="125762" x="5695950" y="3343275"/>
          <p14:tracePt t="125779" x="5400675" y="3343275"/>
          <p14:tracePt t="125795" x="5133975" y="3343275"/>
          <p14:tracePt t="125812" x="4867275" y="3343275"/>
          <p14:tracePt t="125828" x="4629150" y="3343275"/>
          <p14:tracePt t="125845" x="4457700" y="3343275"/>
          <p14:tracePt t="125862" x="4324350" y="3343275"/>
          <p14:tracePt t="125878" x="4248150" y="3343275"/>
          <p14:tracePt t="125895" x="4181475" y="3343275"/>
          <p14:tracePt t="125912" x="4095750" y="3343275"/>
          <p14:tracePt t="125928" x="3981450" y="3314700"/>
          <p14:tracePt t="125945" x="3838575" y="3305175"/>
          <p14:tracePt t="125961" x="3705225" y="3276600"/>
          <p14:tracePt t="125978" x="3590925" y="3257550"/>
          <p14:tracePt t="125995" x="3524250" y="3248025"/>
          <p14:tracePt t="126011" x="3486150" y="3238500"/>
          <p14:tracePt t="126028" x="3438525" y="3228975"/>
          <p14:tracePt t="126044" x="3390900" y="3219450"/>
          <p14:tracePt t="126045" x="3362325" y="3219450"/>
          <p14:tracePt t="126061" x="3305175" y="3200400"/>
          <p14:tracePt t="126078" x="3267075" y="3190875"/>
          <p14:tracePt t="126095" x="3248025" y="3190875"/>
          <p14:tracePt t="126111" x="3219450" y="3171825"/>
          <p14:tracePt t="126128" x="3209925" y="3171825"/>
          <p14:tracePt t="126144" x="3200400" y="3162300"/>
          <p14:tracePt t="126161" x="3181350" y="3152775"/>
          <p14:tracePt t="126178" x="3162300" y="3124200"/>
          <p14:tracePt t="126194" x="3133725" y="3114675"/>
          <p14:tracePt t="126211" x="3133725" y="3095625"/>
          <p14:tracePt t="126227" x="3114675" y="3038475"/>
          <p14:tracePt t="126244" x="3114675" y="2952750"/>
          <p14:tracePt t="126261" x="3114675" y="2886075"/>
          <p14:tracePt t="126277" x="3114675" y="2828925"/>
          <p14:tracePt t="126294" x="3143250" y="2733675"/>
          <p14:tracePt t="126311" x="3181350" y="2657475"/>
          <p14:tracePt t="126327" x="3238500" y="2571750"/>
          <p14:tracePt t="126344" x="3314700" y="2495550"/>
          <p14:tracePt t="126360" x="3400425" y="2428875"/>
          <p14:tracePt t="126377" x="3495675" y="2295525"/>
          <p14:tracePt t="126394" x="3571875" y="2219325"/>
          <p14:tracePt t="126410" x="3638550" y="2143125"/>
          <p14:tracePt t="126427" x="3724275" y="2085975"/>
          <p14:tracePt t="126444" x="3810000" y="2066925"/>
          <p14:tracePt t="126460" x="3990975" y="2028825"/>
          <p14:tracePt t="126477" x="4333875" y="1981200"/>
          <p14:tracePt t="126477" x="4581525" y="1981200"/>
          <p14:tracePt t="126494" x="5200650" y="1981200"/>
          <p14:tracePt t="126510" x="5924550" y="1981200"/>
          <p14:tracePt t="126527" x="6648450" y="1981200"/>
          <p14:tracePt t="126543" x="7343775" y="1981200"/>
          <p14:tracePt t="126560" x="7791450" y="1981200"/>
          <p14:tracePt t="126577" x="8105775" y="1981200"/>
          <p14:tracePt t="126578" x="8229600" y="1981200"/>
          <p14:tracePt t="126594" x="8467725" y="1981200"/>
          <p14:tracePt t="126610" x="8629650" y="1981200"/>
          <p14:tracePt t="126626" x="8734425" y="1981200"/>
          <p14:tracePt t="126643" x="8829675" y="1981200"/>
          <p14:tracePt t="126660" x="8905875" y="1981200"/>
          <p14:tracePt t="126676" x="8982075" y="1981200"/>
          <p14:tracePt t="126693" x="9039225" y="1981200"/>
          <p14:tracePt t="126710" x="9115425" y="1981200"/>
          <p14:tracePt t="126726" x="9182100" y="1981200"/>
          <p14:tracePt t="126743" x="9267825" y="1981200"/>
          <p14:tracePt t="126759" x="9334500" y="1981200"/>
          <p14:tracePt t="126776" x="9401175" y="1981200"/>
          <p14:tracePt t="126793" x="9505950" y="1981200"/>
          <p14:tracePt t="126809" x="9639300" y="1981200"/>
          <p14:tracePt t="126826" x="9744075" y="1981200"/>
          <p14:tracePt t="126843" x="9829800" y="1981200"/>
          <p14:tracePt t="126859" x="9858375" y="1981200"/>
          <p14:tracePt t="126876" x="9867900" y="1981200"/>
          <p14:tracePt t="126893" x="9877425" y="1981200"/>
          <p14:tracePt t="126909" x="9886950" y="1981200"/>
          <p14:tracePt t="126926" x="9915525" y="1981200"/>
          <p14:tracePt t="126942" x="9963150" y="1990725"/>
          <p14:tracePt t="126959" x="10010775" y="2019300"/>
          <p14:tracePt t="126976" x="10077450" y="2076450"/>
          <p14:tracePt t="126992" x="10096500" y="2114550"/>
          <p14:tracePt t="127009" x="10106025" y="2143125"/>
          <p14:tracePt t="127025" x="10115550" y="2190750"/>
          <p14:tracePt t="127042" x="10134600" y="2247900"/>
          <p14:tracePt t="127044" x="10134600" y="2266950"/>
          <p14:tracePt t="127059" x="10134600" y="2305050"/>
          <p14:tracePt t="127075" x="10144125" y="2381250"/>
          <p14:tracePt t="127092" x="10144125" y="2428875"/>
          <p14:tracePt t="127109" x="10201275" y="2514600"/>
          <p14:tracePt t="127125" x="10201275" y="2552700"/>
          <p14:tracePt t="127142" x="10210800" y="2609850"/>
          <p14:tracePt t="127158" x="10210800" y="2657475"/>
          <p14:tracePt t="127175" x="10210800" y="2686050"/>
          <p14:tracePt t="127192" x="10210800" y="2733675"/>
          <p14:tracePt t="127208" x="10210800" y="2762250"/>
          <p14:tracePt t="127225" x="10210800" y="2790825"/>
          <p14:tracePt t="127242" x="10210800" y="2819400"/>
          <p14:tracePt t="127258" x="10210800" y="2838450"/>
          <p14:tracePt t="127275" x="10210800" y="2867025"/>
          <p14:tracePt t="127296" x="10210800" y="2886075"/>
          <p14:tracePt t="127308" x="10210800" y="2895600"/>
          <p14:tracePt t="127325" x="10210800" y="2905125"/>
          <p14:tracePt t="127341" x="10210800" y="2914650"/>
          <p14:tracePt t="127380" x="10210800" y="2933700"/>
          <p14:tracePt t="127392" x="10210800" y="2952750"/>
          <p14:tracePt t="127396" x="10210800" y="2962275"/>
          <p14:tracePt t="127408" x="10210800" y="2971800"/>
          <p14:tracePt t="127425" x="10210800" y="2990850"/>
          <p14:tracePt t="127441" x="10210800" y="3009900"/>
          <p14:tracePt t="127472" x="10210800" y="3019425"/>
          <p14:tracePt t="127488" x="10210800" y="3028950"/>
          <p14:tracePt t="127505" x="10210800" y="3038475"/>
          <p14:tracePt t="127520" x="10210800" y="3048000"/>
          <p14:tracePt t="127600" x="10210800" y="3057525"/>
          <p14:tracePt t="127648" x="10210800" y="3076575"/>
          <p14:tracePt t="127652" x="10210800" y="3086100"/>
          <p14:tracePt t="127680" x="10210800" y="3095625"/>
          <p14:tracePt t="127712" x="10210800" y="3105150"/>
          <p14:tracePt t="127716" x="10163175" y="3143250"/>
          <p14:tracePt t="127728" x="10163175" y="3152775"/>
          <p14:tracePt t="127744" x="10163175" y="3162300"/>
          <p14:tracePt t="127760" x="10163175" y="3171825"/>
          <p14:tracePt t="127774" x="10163175" y="3181350"/>
          <p14:tracePt t="127790" x="10163175" y="3209925"/>
          <p14:tracePt t="127807" x="10134600" y="3238500"/>
          <p14:tracePt t="127824" x="10125075" y="3248025"/>
          <p14:tracePt t="127841" x="10125075" y="3257550"/>
          <p14:tracePt t="127857" x="10115550" y="3267075"/>
          <p14:tracePt t="127888" x="10096500" y="3305175"/>
          <p14:tracePt t="127904" x="10096500" y="3314700"/>
          <p14:tracePt t="127920" x="10086975" y="3324225"/>
          <p14:tracePt t="127925" x="10077450" y="3324225"/>
          <p14:tracePt t="127940" x="10058400" y="3333750"/>
          <p14:tracePt t="127957" x="10029825" y="3343275"/>
          <p14:tracePt t="127973" x="9963150" y="3352800"/>
          <p14:tracePt t="127990" x="9867900" y="3362325"/>
          <p14:tracePt t="128006" x="9772650" y="3371850"/>
          <p14:tracePt t="128023" x="9610725" y="3371850"/>
          <p14:tracePt t="128040" x="9401175" y="3371850"/>
          <p14:tracePt t="128056" x="9115425" y="3371850"/>
          <p14:tracePt t="128073" x="8810625" y="3371850"/>
          <p14:tracePt t="128089" x="8496300" y="3371850"/>
          <p14:tracePt t="128106" x="8210550" y="3381375"/>
          <p14:tracePt t="128123" x="7905750" y="3409950"/>
          <p14:tracePt t="128139" x="7658100" y="3438525"/>
          <p14:tracePt t="128156" x="7381875" y="3486150"/>
          <p14:tracePt t="128173" x="7096125" y="3514725"/>
          <p14:tracePt t="128189" x="6810375" y="3552825"/>
          <p14:tracePt t="128206" x="6486525" y="3581400"/>
          <p14:tracePt t="128223" x="6210300" y="3581400"/>
          <p14:tracePt t="128240" x="5819775" y="3581400"/>
          <p14:tracePt t="128256" x="5572125" y="3581400"/>
          <p14:tracePt t="128272" x="5305425" y="3581400"/>
          <p14:tracePt t="128289" x="5038725" y="3581400"/>
          <p14:tracePt t="128306" x="4772025" y="3581400"/>
          <p14:tracePt t="128322" x="4552950" y="3581400"/>
          <p14:tracePt t="128339" x="4324350" y="3581400"/>
          <p14:tracePt t="128355" x="4229100" y="3581400"/>
          <p14:tracePt t="128372" x="4171950" y="3581400"/>
          <p14:tracePt t="128389" x="4114800" y="3571875"/>
          <p14:tracePt t="128405" x="4048125" y="3562350"/>
          <p14:tracePt t="128422" x="3990975" y="3543300"/>
          <p14:tracePt t="128439" x="3895725" y="3533775"/>
          <p14:tracePt t="128455" x="3781425" y="3514725"/>
          <p14:tracePt t="128472" x="3667125" y="3476625"/>
          <p14:tracePt t="128489" x="3600450" y="3467100"/>
          <p14:tracePt t="128505" x="3524250" y="3448050"/>
          <p14:tracePt t="128522" x="3505200" y="3448050"/>
          <p14:tracePt t="128538" x="3476625" y="3429000"/>
          <p14:tracePt t="128578" x="3457575" y="3419475"/>
          <p14:tracePt t="128583" x="3448050" y="3419475"/>
          <p14:tracePt t="128594" x="3448050" y="3409950"/>
          <p14:tracePt t="128605" x="3438525" y="3400425"/>
          <p14:tracePt t="128622" x="3409950" y="3381375"/>
          <p14:tracePt t="128638" x="3400425" y="3343275"/>
          <p14:tracePt t="128655" x="3381375" y="3286125"/>
          <p14:tracePt t="128671" x="3362325" y="3238500"/>
          <p14:tracePt t="128688" x="3362325" y="3181350"/>
          <p14:tracePt t="128705" x="3352800" y="3133725"/>
          <p14:tracePt t="128705" x="3352800" y="3124200"/>
          <p14:tracePt t="128722" x="3352800" y="3067050"/>
          <p14:tracePt t="128738" x="3352800" y="3028950"/>
          <p14:tracePt t="128755" x="3352800" y="2981325"/>
          <p14:tracePt t="128771" x="3352800" y="2924175"/>
          <p14:tracePt t="128788" x="3371850" y="2838450"/>
          <p14:tracePt t="128804" x="3400425" y="2790825"/>
          <p14:tracePt t="128806" x="3429000" y="2733675"/>
          <p14:tracePt t="128821" x="3495675" y="2628900"/>
          <p14:tracePt t="128838" x="3524250" y="2571750"/>
          <p14:tracePt t="128854" x="3552825" y="2514600"/>
          <p14:tracePt t="128871" x="3600450" y="2457450"/>
          <p14:tracePt t="128888" x="3629025" y="2428875"/>
          <p14:tracePt t="128904" x="3686175" y="2390775"/>
          <p14:tracePt t="128921" x="3790950" y="2305050"/>
          <p14:tracePt t="128937" x="3867150" y="2276475"/>
          <p14:tracePt t="128954" x="4019550" y="2238375"/>
          <p14:tracePt t="128971" x="4181475" y="2200275"/>
          <p14:tracePt t="128987" x="4352925" y="2162175"/>
          <p14:tracePt t="129004" x="4572000" y="2143125"/>
          <p14:tracePt t="129021" x="4781550" y="2143125"/>
          <p14:tracePt t="129037" x="5086350" y="2143125"/>
          <p14:tracePt t="129054" x="5457825" y="2143125"/>
          <p14:tracePt t="129071" x="5867400" y="2143125"/>
          <p14:tracePt t="129087" x="6229350" y="2143125"/>
          <p14:tracePt t="129104" x="6572250" y="2143125"/>
          <p14:tracePt t="129120" x="6886575" y="2143125"/>
          <p14:tracePt t="129137" x="7277100" y="2143125"/>
          <p14:tracePt t="129154" x="7458075" y="2143125"/>
          <p14:tracePt t="129170" x="7600950" y="2143125"/>
          <p14:tracePt t="129187" x="7762875" y="2143125"/>
          <p14:tracePt t="129204" x="7962900" y="2143125"/>
          <p14:tracePt t="129220" x="8153400" y="2143125"/>
          <p14:tracePt t="129237" x="8410575" y="2143125"/>
          <p14:tracePt t="129253" x="8534400" y="2133600"/>
          <p14:tracePt t="129270" x="8620125" y="2124075"/>
          <p14:tracePt t="129287" x="8677275" y="2105025"/>
          <p14:tracePt t="129303" x="8724900" y="2105025"/>
          <p14:tracePt t="129320" x="8839200" y="2085975"/>
          <p14:tracePt t="129337" x="8924925" y="2076450"/>
          <p14:tracePt t="129353" x="9029700" y="2057400"/>
          <p14:tracePt t="129370" x="9182100" y="2038350"/>
          <p14:tracePt t="129386" x="9315450" y="2038350"/>
          <p14:tracePt t="129403" x="9410700" y="2028825"/>
          <p14:tracePt t="129420" x="9439275" y="2028825"/>
          <p14:tracePt t="129436" x="9467850" y="2028825"/>
          <p14:tracePt t="129453" x="9486900" y="2028825"/>
          <p14:tracePt t="129469" x="9525000" y="2028825"/>
          <p14:tracePt t="129486" x="9582150" y="2028825"/>
          <p14:tracePt t="129503" x="9639300" y="2028825"/>
          <p14:tracePt t="129520" x="9696450" y="2057400"/>
          <p14:tracePt t="129536" x="9763125" y="2105025"/>
          <p14:tracePt t="129553" x="9810750" y="2133600"/>
          <p14:tracePt t="129569" x="9877425" y="2190750"/>
          <p14:tracePt t="129586" x="9934575" y="2257425"/>
          <p14:tracePt t="129603" x="9982200" y="2305050"/>
          <p14:tracePt t="129619" x="10029825" y="2409825"/>
          <p14:tracePt t="129636" x="10048875" y="2466975"/>
          <p14:tracePt t="129638" x="10058400" y="2505075"/>
          <p14:tracePt t="129652" x="10086975" y="2571750"/>
          <p14:tracePt t="129669" x="10125075" y="2695575"/>
          <p14:tracePt t="129686" x="10134600" y="2762250"/>
          <p14:tracePt t="129702" x="10144125" y="2809875"/>
          <p14:tracePt t="129719" x="10144125" y="2867025"/>
          <p14:tracePt t="129736" x="10153650" y="2905125"/>
          <p14:tracePt t="129752" x="10153650" y="2924175"/>
          <p14:tracePt t="129769" x="10153650" y="2971800"/>
          <p14:tracePt t="129786" x="10153650" y="3009900"/>
          <p14:tracePt t="129802" x="10153650" y="3048000"/>
          <p14:tracePt t="129819" x="10153650" y="3086100"/>
          <p14:tracePt t="129835" x="10153650" y="3124200"/>
          <p14:tracePt t="129852" x="10153650" y="3133725"/>
          <p14:tracePt t="129869" x="10153650" y="3171825"/>
          <p14:tracePt t="129885" x="10153650" y="3181350"/>
          <p14:tracePt t="129902" x="10153650" y="3200400"/>
          <p14:tracePt t="129922" x="10153650" y="3209925"/>
          <p14:tracePt t="130004" x="10153650" y="3228975"/>
          <p14:tracePt t="130009" x="10153650" y="3238500"/>
          <p14:tracePt t="130020" x="10153650" y="3248025"/>
          <p14:tracePt t="130069" x="10153650" y="3267075"/>
          <p14:tracePt t="130072" x="10153650" y="3276600"/>
          <p14:tracePt t="130228" x="0" y="0"/>
        </p14:tracePtLst>
        <p14:tracePtLst>
          <p14:tracePt t="138194" x="3810000" y="2962275"/>
          <p14:tracePt t="138450" x="0" y="0"/>
        </p14:tracePtLst>
        <p14:tracePtLst>
          <p14:tracePt t="141185" x="5753100" y="2276475"/>
          <p14:tracePt t="141392" x="0" y="0"/>
        </p14:tracePtLst>
        <p14:tracePtLst>
          <p14:tracePt t="143515" x="9525000" y="2381250"/>
          <p14:tracePt t="143658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94D17A-B616-4640-91F6-CF9D9919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40A9CD8B-5949-42AC-8E6D-1A0F6CAF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181" y="254495"/>
            <a:ext cx="2494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HP001 4H" panose="020B0603050302020204" pitchFamily="34" charset="-93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latin typeface="HP001 4H" panose="020B0603050302020204" pitchFamily="34" charset="-93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" name="Picture 7" descr="02">
            <a:extLst>
              <a:ext uri="{FF2B5EF4-FFF2-40B4-BE49-F238E27FC236}">
                <a16:creationId xmlns="" xmlns:a16="http://schemas.microsoft.com/office/drawing/2014/main" id="{816C2DEC-D130-42CC-A1E4-E92091FA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0" y="838199"/>
            <a:ext cx="10148096" cy="52287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3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3.7|2.7|3.6|3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16.1|12.1|22.5|4.6|27.8|13.2|25|2|2.5|30.3|9.4|47.1|5.3|9.9|4.3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|4.7|5.3|4.5|7.9|6.4|36.9|3.6|30.5|4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|8.7|11.1|9.7|30.5|6.7|20|10.3|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790</Words>
  <Application>Microsoft Office PowerPoint</Application>
  <PresentationFormat>Custom</PresentationFormat>
  <Paragraphs>85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RichDadNamTran</dc:creator>
  <cp:lastModifiedBy>WIN</cp:lastModifiedBy>
  <cp:revision>25</cp:revision>
  <dcterms:created xsi:type="dcterms:W3CDTF">2021-09-03T17:31:14Z</dcterms:created>
  <dcterms:modified xsi:type="dcterms:W3CDTF">2021-10-20T01:29:50Z</dcterms:modified>
</cp:coreProperties>
</file>